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259" r:id="rId2"/>
    <p:sldId id="577" r:id="rId3"/>
    <p:sldId id="578" r:id="rId4"/>
    <p:sldId id="579" r:id="rId5"/>
    <p:sldId id="580" r:id="rId6"/>
    <p:sldId id="581" r:id="rId7"/>
    <p:sldId id="582" r:id="rId8"/>
    <p:sldId id="583" r:id="rId9"/>
    <p:sldId id="584" r:id="rId10"/>
    <p:sldId id="585" r:id="rId11"/>
    <p:sldId id="586" r:id="rId12"/>
    <p:sldId id="587" r:id="rId13"/>
    <p:sldId id="588" r:id="rId14"/>
    <p:sldId id="589" r:id="rId15"/>
    <p:sldId id="590" r:id="rId16"/>
    <p:sldId id="591" r:id="rId17"/>
    <p:sldId id="592" r:id="rId18"/>
    <p:sldId id="593" r:id="rId19"/>
    <p:sldId id="594" r:id="rId20"/>
    <p:sldId id="595" r:id="rId21"/>
    <p:sldId id="596" r:id="rId22"/>
    <p:sldId id="597" r:id="rId23"/>
    <p:sldId id="598" r:id="rId24"/>
    <p:sldId id="599" r:id="rId25"/>
    <p:sldId id="600" r:id="rId26"/>
    <p:sldId id="601" r:id="rId27"/>
    <p:sldId id="602" r:id="rId28"/>
    <p:sldId id="603" r:id="rId29"/>
    <p:sldId id="604" r:id="rId30"/>
    <p:sldId id="605" r:id="rId31"/>
    <p:sldId id="606" r:id="rId32"/>
    <p:sldId id="607" r:id="rId33"/>
    <p:sldId id="574" r:id="rId3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19">
          <p15:clr>
            <a:srgbClr val="A4A3A4"/>
          </p15:clr>
        </p15:guide>
        <p15:guide id="2" pos="5738">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D9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9" autoAdjust="0"/>
    <p:restoredTop sz="94316" autoAdjust="0"/>
  </p:normalViewPr>
  <p:slideViewPr>
    <p:cSldViewPr>
      <p:cViewPr>
        <p:scale>
          <a:sx n="77" d="100"/>
          <a:sy n="77" d="100"/>
        </p:scale>
        <p:origin x="-1350" y="216"/>
      </p:cViewPr>
      <p:guideLst>
        <p:guide orient="horz" pos="4319"/>
        <p:guide pos="5738"/>
      </p:guideLst>
    </p:cSldViewPr>
  </p:slideViewPr>
  <p:notesTextViewPr>
    <p:cViewPr>
      <p:scale>
        <a:sx n="1" d="1"/>
        <a:sy n="1" d="1"/>
      </p:scale>
      <p:origin x="0" y="0"/>
    </p:cViewPr>
  </p:notesTextViewPr>
  <p:notesViewPr>
    <p:cSldViewPr>
      <p:cViewPr varScale="1">
        <p:scale>
          <a:sx n="57" d="100"/>
          <a:sy n="57" d="100"/>
        </p:scale>
        <p:origin x="-285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EF40C-BB5D-4120-806F-5F8A36DD4EEB}" type="doc">
      <dgm:prSet loTypeId="urn:microsoft.com/office/officeart/2005/8/layout/list1" loCatId="list" qsTypeId="urn:microsoft.com/office/officeart/2005/8/quickstyle/simple3" qsCatId="simple" csTypeId="urn:microsoft.com/office/officeart/2005/8/colors/accent1_3" csCatId="accent1" phldr="1"/>
      <dgm:spPr/>
      <dgm:t>
        <a:bodyPr/>
        <a:lstStyle/>
        <a:p>
          <a:endParaRPr lang="es-MX"/>
        </a:p>
      </dgm:t>
    </dgm:pt>
    <dgm:pt modelId="{5A200EF9-257F-45ED-86C4-CA610BBA9FF1}">
      <dgm:prSet phldrT="[Texto]" custT="1"/>
      <dgm:spPr>
        <a:gradFill flip="none" rotWithShape="1">
          <a:gsLst>
            <a:gs pos="1000">
              <a:schemeClr val="bg1">
                <a:lumMod val="65000"/>
                <a:alpha val="86000"/>
              </a:schemeClr>
            </a:gs>
            <a:gs pos="92000">
              <a:srgbClr val="FFEBFA"/>
            </a:gs>
          </a:gsLst>
          <a:lin ang="10800000" scaled="0"/>
          <a:tileRect/>
        </a:gradFill>
      </dgm:spPr>
      <dgm:t>
        <a:bodyPr/>
        <a:lstStyle/>
        <a:p>
          <a:r>
            <a:rPr lang="es-MX" sz="1200" dirty="0" smtClean="0">
              <a:latin typeface="Calibri" panose="020F0502020204030204" pitchFamily="34" charset="0"/>
            </a:rPr>
            <a:t>Objetivo	</a:t>
          </a:r>
          <a:endParaRPr lang="es-MX" sz="1200" dirty="0">
            <a:latin typeface="Calibri" panose="020F0502020204030204" pitchFamily="34" charset="0"/>
          </a:endParaRPr>
        </a:p>
      </dgm:t>
    </dgm:pt>
    <dgm:pt modelId="{F22CC1FA-9EB6-44D1-8C1A-98E4523299CF}" type="parTrans" cxnId="{5756F55A-3C0A-4643-A28F-D1F10476F052}">
      <dgm:prSet/>
      <dgm:spPr/>
      <dgm:t>
        <a:bodyPr/>
        <a:lstStyle/>
        <a:p>
          <a:endParaRPr lang="es-MX"/>
        </a:p>
      </dgm:t>
    </dgm:pt>
    <dgm:pt modelId="{F3C80A94-1007-4115-A257-AA0F34484F43}" type="sibTrans" cxnId="{5756F55A-3C0A-4643-A28F-D1F10476F052}">
      <dgm:prSet/>
      <dgm:spPr/>
      <dgm:t>
        <a:bodyPr/>
        <a:lstStyle/>
        <a:p>
          <a:endParaRPr lang="es-MX"/>
        </a:p>
      </dgm:t>
    </dgm:pt>
    <dgm:pt modelId="{B27D9AC0-9511-450F-B028-774F1BA6A306}">
      <dgm:prSet phldrT="[Texto]" custT="1"/>
      <dgm:spPr>
        <a:gradFill flip="none" rotWithShape="1">
          <a:gsLst>
            <a:gs pos="1000">
              <a:schemeClr val="bg1">
                <a:lumMod val="65000"/>
                <a:alpha val="86000"/>
              </a:schemeClr>
            </a:gs>
            <a:gs pos="92000">
              <a:srgbClr val="FFEBFA"/>
            </a:gs>
          </a:gsLst>
          <a:lin ang="10800000" scaled="0"/>
          <a:tileRect/>
        </a:gradFill>
      </dgm:spPr>
      <dgm:t>
        <a:bodyPr/>
        <a:lstStyle/>
        <a:p>
          <a:r>
            <a:rPr lang="es-MX" sz="1200" dirty="0" smtClean="0">
              <a:latin typeface="Calibri" panose="020F0502020204030204" pitchFamily="34" charset="0"/>
            </a:rPr>
            <a:t>Modelo de Gestión del trabajo</a:t>
          </a:r>
          <a:endParaRPr lang="es-MX" sz="1200" dirty="0">
            <a:latin typeface="Calibri" panose="020F0502020204030204" pitchFamily="34" charset="0"/>
          </a:endParaRPr>
        </a:p>
      </dgm:t>
    </dgm:pt>
    <dgm:pt modelId="{C533E276-AAC9-4B7F-B966-63C4C9138274}" type="parTrans" cxnId="{CDF7D447-3E91-4B04-9D0D-8E5E3B9FDD8A}">
      <dgm:prSet/>
      <dgm:spPr/>
      <dgm:t>
        <a:bodyPr/>
        <a:lstStyle/>
        <a:p>
          <a:endParaRPr lang="es-MX"/>
        </a:p>
      </dgm:t>
    </dgm:pt>
    <dgm:pt modelId="{DF29E0F3-7034-4AFB-8BE8-DB9E778D23AF}" type="sibTrans" cxnId="{CDF7D447-3E91-4B04-9D0D-8E5E3B9FDD8A}">
      <dgm:prSet/>
      <dgm:spPr/>
      <dgm:t>
        <a:bodyPr/>
        <a:lstStyle/>
        <a:p>
          <a:endParaRPr lang="es-MX"/>
        </a:p>
      </dgm:t>
    </dgm:pt>
    <dgm:pt modelId="{8F2AFFAF-F7C1-4520-8962-32D0BA3E3CA6}">
      <dgm:prSet custT="1"/>
      <dgm:spPr>
        <a:gradFill flip="none" rotWithShape="1">
          <a:gsLst>
            <a:gs pos="1000">
              <a:schemeClr val="bg1">
                <a:lumMod val="65000"/>
                <a:alpha val="86000"/>
              </a:schemeClr>
            </a:gs>
            <a:gs pos="92000">
              <a:srgbClr val="FFEBFA"/>
            </a:gs>
          </a:gsLst>
          <a:lin ang="10800000" scaled="0"/>
          <a:tileRect/>
        </a:gradFill>
      </dgm:spPr>
      <dgm:t>
        <a:bodyPr/>
        <a:lstStyle/>
        <a:p>
          <a:r>
            <a:rPr lang="es-MX" sz="1200" dirty="0" smtClean="0">
              <a:latin typeface="Calibri" panose="020F0502020204030204" pitchFamily="34" charset="0"/>
            </a:rPr>
            <a:t>Equipo de Transición</a:t>
          </a:r>
          <a:endParaRPr lang="es-MX" sz="1200" dirty="0">
            <a:latin typeface="Calibri" panose="020F0502020204030204" pitchFamily="34" charset="0"/>
          </a:endParaRPr>
        </a:p>
      </dgm:t>
    </dgm:pt>
    <dgm:pt modelId="{126F12C5-2965-4665-89D5-067F311C5231}" type="parTrans" cxnId="{93C96A2E-FA45-43CD-9009-25F114E340F7}">
      <dgm:prSet/>
      <dgm:spPr/>
      <dgm:t>
        <a:bodyPr/>
        <a:lstStyle/>
        <a:p>
          <a:endParaRPr lang="es-MX"/>
        </a:p>
      </dgm:t>
    </dgm:pt>
    <dgm:pt modelId="{AC27250E-118D-48FF-AFFB-1D032E58247D}" type="sibTrans" cxnId="{93C96A2E-FA45-43CD-9009-25F114E340F7}">
      <dgm:prSet/>
      <dgm:spPr/>
      <dgm:t>
        <a:bodyPr/>
        <a:lstStyle/>
        <a:p>
          <a:endParaRPr lang="es-MX"/>
        </a:p>
      </dgm:t>
    </dgm:pt>
    <dgm:pt modelId="{7F3A7E08-0222-4D43-B5DC-598EC9C7AD0B}">
      <dgm:prSet custT="1"/>
      <dgm:spPr>
        <a:gradFill flip="none" rotWithShape="1">
          <a:gsLst>
            <a:gs pos="1000">
              <a:schemeClr val="bg1">
                <a:lumMod val="65000"/>
                <a:alpha val="86000"/>
              </a:schemeClr>
            </a:gs>
            <a:gs pos="92000">
              <a:srgbClr val="FFEBFA"/>
            </a:gs>
          </a:gsLst>
          <a:lin ang="10800000" scaled="0"/>
          <a:tileRect/>
        </a:gradFill>
      </dgm:spPr>
      <dgm:t>
        <a:bodyPr/>
        <a:lstStyle/>
        <a:p>
          <a:r>
            <a:rPr lang="en-US" sz="1200" dirty="0" smtClean="0">
              <a:latin typeface="Calibri" panose="020F0502020204030204" pitchFamily="34" charset="0"/>
            </a:rPr>
            <a:t>Assessment</a:t>
          </a:r>
          <a:r>
            <a:rPr lang="es-MX" sz="1200" dirty="0" smtClean="0">
              <a:latin typeface="Calibri" panose="020F0502020204030204" pitchFamily="34" charset="0"/>
            </a:rPr>
            <a:t> de Aplicaciones y Procesos</a:t>
          </a:r>
          <a:endParaRPr lang="es-MX" sz="1200" dirty="0">
            <a:latin typeface="Calibri" panose="020F0502020204030204" pitchFamily="34" charset="0"/>
          </a:endParaRPr>
        </a:p>
      </dgm:t>
    </dgm:pt>
    <dgm:pt modelId="{A3C3DE27-23CB-446C-9525-FA1F3F71D7D0}" type="parTrans" cxnId="{40AAB4E3-7E6B-4E71-93F8-101421523ECE}">
      <dgm:prSet/>
      <dgm:spPr/>
      <dgm:t>
        <a:bodyPr/>
        <a:lstStyle/>
        <a:p>
          <a:endParaRPr lang="es-MX"/>
        </a:p>
      </dgm:t>
    </dgm:pt>
    <dgm:pt modelId="{C4EB7558-1636-40CF-A8DC-49FF9141507E}" type="sibTrans" cxnId="{40AAB4E3-7E6B-4E71-93F8-101421523ECE}">
      <dgm:prSet/>
      <dgm:spPr/>
      <dgm:t>
        <a:bodyPr/>
        <a:lstStyle/>
        <a:p>
          <a:endParaRPr lang="es-MX"/>
        </a:p>
      </dgm:t>
    </dgm:pt>
    <dgm:pt modelId="{35D2A138-52A2-4CFC-B593-A90FEDD1C5B6}">
      <dgm:prSet custT="1"/>
      <dgm:spPr>
        <a:gradFill flip="none" rotWithShape="1">
          <a:gsLst>
            <a:gs pos="1000">
              <a:schemeClr val="bg1">
                <a:lumMod val="65000"/>
                <a:alpha val="86000"/>
              </a:schemeClr>
            </a:gs>
            <a:gs pos="92000">
              <a:srgbClr val="FFEBFA"/>
            </a:gs>
          </a:gsLst>
          <a:lin ang="10800000" scaled="0"/>
          <a:tileRect/>
        </a:gradFill>
      </dgm:spPr>
      <dgm:t>
        <a:bodyPr/>
        <a:lstStyle/>
        <a:p>
          <a:r>
            <a:rPr lang="es-MX" sz="1200" dirty="0" smtClean="0">
              <a:latin typeface="Calibri" panose="020F0502020204030204" pitchFamily="34" charset="0"/>
            </a:rPr>
            <a:t>Requerimientos de Arranque</a:t>
          </a:r>
          <a:endParaRPr lang="es-MX" sz="1200" dirty="0">
            <a:latin typeface="Calibri" panose="020F0502020204030204" pitchFamily="34" charset="0"/>
          </a:endParaRPr>
        </a:p>
      </dgm:t>
    </dgm:pt>
    <dgm:pt modelId="{C2700A19-9F2C-4BD4-AE8C-DE9834521172}" type="parTrans" cxnId="{1B37A5C5-DF93-4B51-9E08-94AB1AAD2F06}">
      <dgm:prSet/>
      <dgm:spPr/>
      <dgm:t>
        <a:bodyPr/>
        <a:lstStyle/>
        <a:p>
          <a:endParaRPr lang="es-MX"/>
        </a:p>
      </dgm:t>
    </dgm:pt>
    <dgm:pt modelId="{237E0315-A6D8-49D8-B7AC-27D5A35AFC63}" type="sibTrans" cxnId="{1B37A5C5-DF93-4B51-9E08-94AB1AAD2F06}">
      <dgm:prSet/>
      <dgm:spPr/>
      <dgm:t>
        <a:bodyPr/>
        <a:lstStyle/>
        <a:p>
          <a:endParaRPr lang="es-MX"/>
        </a:p>
      </dgm:t>
    </dgm:pt>
    <dgm:pt modelId="{BE1F5C37-8A06-490A-AD95-F2557BAC02A7}">
      <dgm:prSet custT="1"/>
      <dgm:spPr>
        <a:gradFill flip="none" rotWithShape="1">
          <a:gsLst>
            <a:gs pos="1000">
              <a:schemeClr val="bg1">
                <a:lumMod val="65000"/>
                <a:alpha val="86000"/>
              </a:schemeClr>
            </a:gs>
            <a:gs pos="92000">
              <a:srgbClr val="FFEBFA"/>
            </a:gs>
          </a:gsLst>
          <a:lin ang="10800000" scaled="0"/>
          <a:tileRect/>
        </a:gradFill>
      </dgm:spPr>
      <dgm:t>
        <a:bodyPr/>
        <a:lstStyle/>
        <a:p>
          <a:r>
            <a:rPr lang="es-MX" sz="1200" dirty="0" smtClean="0">
              <a:latin typeface="Calibri" panose="020F0502020204030204" pitchFamily="34" charset="0"/>
            </a:rPr>
            <a:t>Transferencia de Conocimiento</a:t>
          </a:r>
          <a:endParaRPr lang="es-MX" sz="1200" dirty="0">
            <a:latin typeface="Calibri" panose="020F0502020204030204" pitchFamily="34" charset="0"/>
          </a:endParaRPr>
        </a:p>
      </dgm:t>
    </dgm:pt>
    <dgm:pt modelId="{DF7A3100-7F60-4F7F-B017-2412FE37C564}" type="parTrans" cxnId="{70FB3635-904E-4642-B139-447401F1931B}">
      <dgm:prSet/>
      <dgm:spPr/>
      <dgm:t>
        <a:bodyPr/>
        <a:lstStyle/>
        <a:p>
          <a:endParaRPr lang="es-MX"/>
        </a:p>
      </dgm:t>
    </dgm:pt>
    <dgm:pt modelId="{5B6826F8-2791-4DA2-AC8D-592395450BF2}" type="sibTrans" cxnId="{70FB3635-904E-4642-B139-447401F1931B}">
      <dgm:prSet/>
      <dgm:spPr/>
      <dgm:t>
        <a:bodyPr/>
        <a:lstStyle/>
        <a:p>
          <a:endParaRPr lang="es-MX"/>
        </a:p>
      </dgm:t>
    </dgm:pt>
    <dgm:pt modelId="{62EE658B-C879-429B-9285-1BE9A31C536F}">
      <dgm:prSet custT="1"/>
      <dgm:spPr>
        <a:gradFill flip="none" rotWithShape="1">
          <a:gsLst>
            <a:gs pos="1000">
              <a:schemeClr val="bg1">
                <a:lumMod val="65000"/>
                <a:alpha val="86000"/>
              </a:schemeClr>
            </a:gs>
            <a:gs pos="92000">
              <a:srgbClr val="FFEBFA"/>
            </a:gs>
          </a:gsLst>
          <a:lin ang="10800000" scaled="0"/>
          <a:tileRect/>
        </a:gradFill>
      </dgm:spPr>
      <dgm:t>
        <a:bodyPr/>
        <a:lstStyle/>
        <a:p>
          <a:r>
            <a:rPr lang="es-MX" sz="1200" dirty="0" smtClean="0">
              <a:latin typeface="Calibri" panose="020F0502020204030204" pitchFamily="34" charset="0"/>
            </a:rPr>
            <a:t>Cierre de Gestión del Cambio</a:t>
          </a:r>
          <a:endParaRPr lang="es-MX" sz="1200" dirty="0">
            <a:latin typeface="Calibri" panose="020F0502020204030204" pitchFamily="34" charset="0"/>
          </a:endParaRPr>
        </a:p>
      </dgm:t>
    </dgm:pt>
    <dgm:pt modelId="{74B2DF40-026F-467D-85C6-3556D19B2B07}" type="parTrans" cxnId="{98C72C48-A2D1-4C5B-8C2E-EF6760F21A71}">
      <dgm:prSet/>
      <dgm:spPr/>
      <dgm:t>
        <a:bodyPr/>
        <a:lstStyle/>
        <a:p>
          <a:endParaRPr lang="es-MX"/>
        </a:p>
      </dgm:t>
    </dgm:pt>
    <dgm:pt modelId="{56511483-2A38-4ADA-A97E-06E106C57BE5}" type="sibTrans" cxnId="{98C72C48-A2D1-4C5B-8C2E-EF6760F21A71}">
      <dgm:prSet/>
      <dgm:spPr/>
      <dgm:t>
        <a:bodyPr/>
        <a:lstStyle/>
        <a:p>
          <a:endParaRPr lang="es-MX"/>
        </a:p>
      </dgm:t>
    </dgm:pt>
    <dgm:pt modelId="{D19D9F21-3465-4D23-B22D-2622616D82CC}">
      <dgm:prSet custT="1"/>
      <dgm:spPr>
        <a:gradFill flip="none" rotWithShape="1">
          <a:gsLst>
            <a:gs pos="1000">
              <a:schemeClr val="bg1">
                <a:lumMod val="65000"/>
                <a:alpha val="86000"/>
              </a:schemeClr>
            </a:gs>
            <a:gs pos="92000">
              <a:srgbClr val="FFEBFA"/>
            </a:gs>
          </a:gsLst>
          <a:lin ang="10800000" scaled="0"/>
          <a:tileRect/>
        </a:gradFill>
      </dgm:spPr>
      <dgm:t>
        <a:bodyPr/>
        <a:lstStyle/>
        <a:p>
          <a:r>
            <a:rPr lang="es-MX" sz="1200" dirty="0" smtClean="0">
              <a:latin typeface="Calibri" panose="020F0502020204030204" pitchFamily="34" charset="0"/>
            </a:rPr>
            <a:t>Comunicación</a:t>
          </a:r>
          <a:endParaRPr lang="es-MX" sz="1200" dirty="0">
            <a:latin typeface="Calibri" panose="020F0502020204030204" pitchFamily="34" charset="0"/>
          </a:endParaRPr>
        </a:p>
      </dgm:t>
    </dgm:pt>
    <dgm:pt modelId="{DAE1FD72-6288-4D93-BBD6-58DDD51B48EE}" type="parTrans" cxnId="{7A39987C-1F23-4FB1-8F52-49A5E99B2CB5}">
      <dgm:prSet/>
      <dgm:spPr/>
      <dgm:t>
        <a:bodyPr/>
        <a:lstStyle/>
        <a:p>
          <a:endParaRPr lang="es-MX"/>
        </a:p>
      </dgm:t>
    </dgm:pt>
    <dgm:pt modelId="{E3D571BC-7E20-4A9A-9879-70AFE0DF7473}" type="sibTrans" cxnId="{7A39987C-1F23-4FB1-8F52-49A5E99B2CB5}">
      <dgm:prSet/>
      <dgm:spPr/>
      <dgm:t>
        <a:bodyPr/>
        <a:lstStyle/>
        <a:p>
          <a:endParaRPr lang="es-MX"/>
        </a:p>
      </dgm:t>
    </dgm:pt>
    <dgm:pt modelId="{ADAFB6BB-1471-4723-93D2-7FA95AC0E4D4}">
      <dgm:prSet phldrT="[Texto]" custT="1"/>
      <dgm:spPr>
        <a:gradFill flip="none" rotWithShape="1">
          <a:gsLst>
            <a:gs pos="1000">
              <a:schemeClr val="bg1">
                <a:lumMod val="65000"/>
                <a:alpha val="86000"/>
              </a:schemeClr>
            </a:gs>
            <a:gs pos="92000">
              <a:srgbClr val="FFEBFA"/>
            </a:gs>
          </a:gsLst>
          <a:lin ang="10800000" scaled="0"/>
          <a:tileRect/>
        </a:gradFill>
      </dgm:spPr>
      <dgm:t>
        <a:bodyPr/>
        <a:lstStyle/>
        <a:p>
          <a:r>
            <a:rPr lang="es-MX" sz="1200" b="0" dirty="0" smtClean="0">
              <a:solidFill>
                <a:schemeClr val="tx1"/>
              </a:solidFill>
              <a:latin typeface="Calibri" panose="020F0502020204030204" pitchFamily="34" charset="0"/>
            </a:rPr>
            <a:t>Estrategia de Implementación del Servicio</a:t>
          </a:r>
          <a:endParaRPr lang="es-MX" sz="1200" b="0" dirty="0">
            <a:solidFill>
              <a:schemeClr val="tx1"/>
            </a:solidFill>
            <a:latin typeface="Calibri" panose="020F0502020204030204" pitchFamily="34" charset="0"/>
          </a:endParaRPr>
        </a:p>
      </dgm:t>
    </dgm:pt>
    <dgm:pt modelId="{69743CFB-3C19-45B7-8A2A-8DC882410A1E}" type="parTrans" cxnId="{BDDF6B4A-6F45-4B35-9DCB-2F1FE2402D3D}">
      <dgm:prSet/>
      <dgm:spPr/>
      <dgm:t>
        <a:bodyPr/>
        <a:lstStyle/>
        <a:p>
          <a:endParaRPr lang="es-MX"/>
        </a:p>
      </dgm:t>
    </dgm:pt>
    <dgm:pt modelId="{C7196C45-650E-4562-BF98-7EC6A309CBCE}" type="sibTrans" cxnId="{BDDF6B4A-6F45-4B35-9DCB-2F1FE2402D3D}">
      <dgm:prSet/>
      <dgm:spPr/>
      <dgm:t>
        <a:bodyPr/>
        <a:lstStyle/>
        <a:p>
          <a:endParaRPr lang="es-MX"/>
        </a:p>
      </dgm:t>
    </dgm:pt>
    <dgm:pt modelId="{DE0094D2-F35C-4AEC-8F2F-53AAE4D6BF31}" type="pres">
      <dgm:prSet presAssocID="{EDDEF40C-BB5D-4120-806F-5F8A36DD4EEB}" presName="linear" presStyleCnt="0">
        <dgm:presLayoutVars>
          <dgm:dir/>
          <dgm:animLvl val="lvl"/>
          <dgm:resizeHandles val="exact"/>
        </dgm:presLayoutVars>
      </dgm:prSet>
      <dgm:spPr/>
      <dgm:t>
        <a:bodyPr/>
        <a:lstStyle/>
        <a:p>
          <a:endParaRPr lang="es-MX"/>
        </a:p>
      </dgm:t>
    </dgm:pt>
    <dgm:pt modelId="{2B38B265-868D-4FFA-B21A-BD8616E7E71C}" type="pres">
      <dgm:prSet presAssocID="{5A200EF9-257F-45ED-86C4-CA610BBA9FF1}" presName="parentLin" presStyleCnt="0"/>
      <dgm:spPr/>
    </dgm:pt>
    <dgm:pt modelId="{0F11194A-42B9-4C60-A43E-76C4642C4D55}" type="pres">
      <dgm:prSet presAssocID="{5A200EF9-257F-45ED-86C4-CA610BBA9FF1}" presName="parentLeftMargin" presStyleLbl="node1" presStyleIdx="0" presStyleCnt="9"/>
      <dgm:spPr/>
      <dgm:t>
        <a:bodyPr/>
        <a:lstStyle/>
        <a:p>
          <a:endParaRPr lang="es-MX"/>
        </a:p>
      </dgm:t>
    </dgm:pt>
    <dgm:pt modelId="{388FF31B-1619-493C-B21C-28927EE7C20A}" type="pres">
      <dgm:prSet presAssocID="{5A200EF9-257F-45ED-86C4-CA610BBA9FF1}" presName="parentText" presStyleLbl="node1" presStyleIdx="0" presStyleCnt="9">
        <dgm:presLayoutVars>
          <dgm:chMax val="0"/>
          <dgm:bulletEnabled val="1"/>
        </dgm:presLayoutVars>
      </dgm:prSet>
      <dgm:spPr/>
      <dgm:t>
        <a:bodyPr/>
        <a:lstStyle/>
        <a:p>
          <a:endParaRPr lang="es-MX"/>
        </a:p>
      </dgm:t>
    </dgm:pt>
    <dgm:pt modelId="{99995C8F-0815-45AB-B3CF-E9AEB7F3EA1D}" type="pres">
      <dgm:prSet presAssocID="{5A200EF9-257F-45ED-86C4-CA610BBA9FF1}" presName="negativeSpace" presStyleCnt="0"/>
      <dgm:spPr/>
    </dgm:pt>
    <dgm:pt modelId="{501D2139-C266-4FFD-8DCC-EF97D68BBD39}" type="pres">
      <dgm:prSet presAssocID="{5A200EF9-257F-45ED-86C4-CA610BBA9FF1}" presName="childText" presStyleLbl="conFgAcc1" presStyleIdx="0" presStyleCnt="9">
        <dgm:presLayoutVars>
          <dgm:bulletEnabled val="1"/>
        </dgm:presLayoutVars>
      </dgm:prSet>
      <dgm:spPr/>
    </dgm:pt>
    <dgm:pt modelId="{1A3B8427-93D7-47DD-A9DE-8527AFEEB617}" type="pres">
      <dgm:prSet presAssocID="{F3C80A94-1007-4115-A257-AA0F34484F43}" presName="spaceBetweenRectangles" presStyleCnt="0"/>
      <dgm:spPr/>
    </dgm:pt>
    <dgm:pt modelId="{5660CD0B-BC08-49EB-B217-F226EEA4C710}" type="pres">
      <dgm:prSet presAssocID="{8F2AFFAF-F7C1-4520-8962-32D0BA3E3CA6}" presName="parentLin" presStyleCnt="0"/>
      <dgm:spPr/>
    </dgm:pt>
    <dgm:pt modelId="{47E4FCA2-E9A4-40BE-BB47-E79C58E07668}" type="pres">
      <dgm:prSet presAssocID="{8F2AFFAF-F7C1-4520-8962-32D0BA3E3CA6}" presName="parentLeftMargin" presStyleLbl="node1" presStyleIdx="0" presStyleCnt="9"/>
      <dgm:spPr/>
      <dgm:t>
        <a:bodyPr/>
        <a:lstStyle/>
        <a:p>
          <a:endParaRPr lang="es-MX"/>
        </a:p>
      </dgm:t>
    </dgm:pt>
    <dgm:pt modelId="{ACD2C4F0-78DF-41EE-9AE2-DC36111D5E7A}" type="pres">
      <dgm:prSet presAssocID="{8F2AFFAF-F7C1-4520-8962-32D0BA3E3CA6}" presName="parentText" presStyleLbl="node1" presStyleIdx="1" presStyleCnt="9">
        <dgm:presLayoutVars>
          <dgm:chMax val="0"/>
          <dgm:bulletEnabled val="1"/>
        </dgm:presLayoutVars>
      </dgm:prSet>
      <dgm:spPr/>
      <dgm:t>
        <a:bodyPr/>
        <a:lstStyle/>
        <a:p>
          <a:endParaRPr lang="es-MX"/>
        </a:p>
      </dgm:t>
    </dgm:pt>
    <dgm:pt modelId="{C3C24918-D557-4BDA-BA69-D097F4C047CE}" type="pres">
      <dgm:prSet presAssocID="{8F2AFFAF-F7C1-4520-8962-32D0BA3E3CA6}" presName="negativeSpace" presStyleCnt="0"/>
      <dgm:spPr/>
    </dgm:pt>
    <dgm:pt modelId="{ADE6D982-9598-4826-A78D-6F9AFA6DD645}" type="pres">
      <dgm:prSet presAssocID="{8F2AFFAF-F7C1-4520-8962-32D0BA3E3CA6}" presName="childText" presStyleLbl="conFgAcc1" presStyleIdx="1" presStyleCnt="9">
        <dgm:presLayoutVars>
          <dgm:bulletEnabled val="1"/>
        </dgm:presLayoutVars>
      </dgm:prSet>
      <dgm:spPr/>
    </dgm:pt>
    <dgm:pt modelId="{5F6F00F0-D744-4386-945A-0CB167D09AE4}" type="pres">
      <dgm:prSet presAssocID="{AC27250E-118D-48FF-AFFB-1D032E58247D}" presName="spaceBetweenRectangles" presStyleCnt="0"/>
      <dgm:spPr/>
    </dgm:pt>
    <dgm:pt modelId="{00B9ADA5-F881-413D-8AA1-4EF90543AF44}" type="pres">
      <dgm:prSet presAssocID="{7F3A7E08-0222-4D43-B5DC-598EC9C7AD0B}" presName="parentLin" presStyleCnt="0"/>
      <dgm:spPr/>
    </dgm:pt>
    <dgm:pt modelId="{BA708942-DAC9-4D62-BBD2-DAF2053459AA}" type="pres">
      <dgm:prSet presAssocID="{7F3A7E08-0222-4D43-B5DC-598EC9C7AD0B}" presName="parentLeftMargin" presStyleLbl="node1" presStyleIdx="1" presStyleCnt="9"/>
      <dgm:spPr/>
      <dgm:t>
        <a:bodyPr/>
        <a:lstStyle/>
        <a:p>
          <a:endParaRPr lang="es-MX"/>
        </a:p>
      </dgm:t>
    </dgm:pt>
    <dgm:pt modelId="{FB75CB55-A2E8-473C-BC72-35AC23BAE001}" type="pres">
      <dgm:prSet presAssocID="{7F3A7E08-0222-4D43-B5DC-598EC9C7AD0B}" presName="parentText" presStyleLbl="node1" presStyleIdx="2" presStyleCnt="9">
        <dgm:presLayoutVars>
          <dgm:chMax val="0"/>
          <dgm:bulletEnabled val="1"/>
        </dgm:presLayoutVars>
      </dgm:prSet>
      <dgm:spPr/>
      <dgm:t>
        <a:bodyPr/>
        <a:lstStyle/>
        <a:p>
          <a:endParaRPr lang="es-MX"/>
        </a:p>
      </dgm:t>
    </dgm:pt>
    <dgm:pt modelId="{9ED51AA8-3C2C-4036-8152-078441B3D4AC}" type="pres">
      <dgm:prSet presAssocID="{7F3A7E08-0222-4D43-B5DC-598EC9C7AD0B}" presName="negativeSpace" presStyleCnt="0"/>
      <dgm:spPr/>
    </dgm:pt>
    <dgm:pt modelId="{7C58CD8F-E7DC-45A7-BB89-F65F47AED47E}" type="pres">
      <dgm:prSet presAssocID="{7F3A7E08-0222-4D43-B5DC-598EC9C7AD0B}" presName="childText" presStyleLbl="conFgAcc1" presStyleIdx="2" presStyleCnt="9">
        <dgm:presLayoutVars>
          <dgm:bulletEnabled val="1"/>
        </dgm:presLayoutVars>
      </dgm:prSet>
      <dgm:spPr/>
    </dgm:pt>
    <dgm:pt modelId="{C359FDFA-B08C-4CF1-BA49-08D32649359B}" type="pres">
      <dgm:prSet presAssocID="{C4EB7558-1636-40CF-A8DC-49FF9141507E}" presName="spaceBetweenRectangles" presStyleCnt="0"/>
      <dgm:spPr/>
    </dgm:pt>
    <dgm:pt modelId="{416ECF05-8ABF-470C-9834-AABCFA0D4FDF}" type="pres">
      <dgm:prSet presAssocID="{35D2A138-52A2-4CFC-B593-A90FEDD1C5B6}" presName="parentLin" presStyleCnt="0"/>
      <dgm:spPr/>
    </dgm:pt>
    <dgm:pt modelId="{6917ED51-0B99-4927-AC2D-FD76A9FDFE3B}" type="pres">
      <dgm:prSet presAssocID="{35D2A138-52A2-4CFC-B593-A90FEDD1C5B6}" presName="parentLeftMargin" presStyleLbl="node1" presStyleIdx="2" presStyleCnt="9"/>
      <dgm:spPr/>
      <dgm:t>
        <a:bodyPr/>
        <a:lstStyle/>
        <a:p>
          <a:endParaRPr lang="es-MX"/>
        </a:p>
      </dgm:t>
    </dgm:pt>
    <dgm:pt modelId="{C6646CDB-398B-40B2-BE8D-A4FBF3E69BB8}" type="pres">
      <dgm:prSet presAssocID="{35D2A138-52A2-4CFC-B593-A90FEDD1C5B6}" presName="parentText" presStyleLbl="node1" presStyleIdx="3" presStyleCnt="9">
        <dgm:presLayoutVars>
          <dgm:chMax val="0"/>
          <dgm:bulletEnabled val="1"/>
        </dgm:presLayoutVars>
      </dgm:prSet>
      <dgm:spPr/>
      <dgm:t>
        <a:bodyPr/>
        <a:lstStyle/>
        <a:p>
          <a:endParaRPr lang="es-MX"/>
        </a:p>
      </dgm:t>
    </dgm:pt>
    <dgm:pt modelId="{03D4C694-A47D-4767-92CA-25EC41817DA1}" type="pres">
      <dgm:prSet presAssocID="{35D2A138-52A2-4CFC-B593-A90FEDD1C5B6}" presName="negativeSpace" presStyleCnt="0"/>
      <dgm:spPr/>
    </dgm:pt>
    <dgm:pt modelId="{674C5982-4E28-455B-92F1-4CB32EE99F19}" type="pres">
      <dgm:prSet presAssocID="{35D2A138-52A2-4CFC-B593-A90FEDD1C5B6}" presName="childText" presStyleLbl="conFgAcc1" presStyleIdx="3" presStyleCnt="9">
        <dgm:presLayoutVars>
          <dgm:bulletEnabled val="1"/>
        </dgm:presLayoutVars>
      </dgm:prSet>
      <dgm:spPr/>
    </dgm:pt>
    <dgm:pt modelId="{EE188A60-E339-4883-8D53-163D1F822B81}" type="pres">
      <dgm:prSet presAssocID="{237E0315-A6D8-49D8-B7AC-27D5A35AFC63}" presName="spaceBetweenRectangles" presStyleCnt="0"/>
      <dgm:spPr/>
    </dgm:pt>
    <dgm:pt modelId="{71A19868-1765-4EA3-8A90-A75987C71B18}" type="pres">
      <dgm:prSet presAssocID="{BE1F5C37-8A06-490A-AD95-F2557BAC02A7}" presName="parentLin" presStyleCnt="0"/>
      <dgm:spPr/>
    </dgm:pt>
    <dgm:pt modelId="{5E6D9C2C-5B7B-4D22-AF14-DCC5DACC70E7}" type="pres">
      <dgm:prSet presAssocID="{BE1F5C37-8A06-490A-AD95-F2557BAC02A7}" presName="parentLeftMargin" presStyleLbl="node1" presStyleIdx="3" presStyleCnt="9"/>
      <dgm:spPr/>
      <dgm:t>
        <a:bodyPr/>
        <a:lstStyle/>
        <a:p>
          <a:endParaRPr lang="es-MX"/>
        </a:p>
      </dgm:t>
    </dgm:pt>
    <dgm:pt modelId="{6DB33BD2-BC65-41A2-9F65-054463B26B27}" type="pres">
      <dgm:prSet presAssocID="{BE1F5C37-8A06-490A-AD95-F2557BAC02A7}" presName="parentText" presStyleLbl="node1" presStyleIdx="4" presStyleCnt="9">
        <dgm:presLayoutVars>
          <dgm:chMax val="0"/>
          <dgm:bulletEnabled val="1"/>
        </dgm:presLayoutVars>
      </dgm:prSet>
      <dgm:spPr/>
      <dgm:t>
        <a:bodyPr/>
        <a:lstStyle/>
        <a:p>
          <a:endParaRPr lang="es-MX"/>
        </a:p>
      </dgm:t>
    </dgm:pt>
    <dgm:pt modelId="{8EEC6268-8DEC-4114-A73E-188D59F03A19}" type="pres">
      <dgm:prSet presAssocID="{BE1F5C37-8A06-490A-AD95-F2557BAC02A7}" presName="negativeSpace" presStyleCnt="0"/>
      <dgm:spPr/>
    </dgm:pt>
    <dgm:pt modelId="{E0A4648B-6053-45B7-B4F4-AA2D859ABE59}" type="pres">
      <dgm:prSet presAssocID="{BE1F5C37-8A06-490A-AD95-F2557BAC02A7}" presName="childText" presStyleLbl="conFgAcc1" presStyleIdx="4" presStyleCnt="9">
        <dgm:presLayoutVars>
          <dgm:bulletEnabled val="1"/>
        </dgm:presLayoutVars>
      </dgm:prSet>
      <dgm:spPr/>
    </dgm:pt>
    <dgm:pt modelId="{1C39BE09-CBA1-446B-B1E5-DCE6F62F7BFB}" type="pres">
      <dgm:prSet presAssocID="{5B6826F8-2791-4DA2-AC8D-592395450BF2}" presName="spaceBetweenRectangles" presStyleCnt="0"/>
      <dgm:spPr/>
    </dgm:pt>
    <dgm:pt modelId="{BC793BBB-0A4E-4508-891A-049171FE3F6A}" type="pres">
      <dgm:prSet presAssocID="{62EE658B-C879-429B-9285-1BE9A31C536F}" presName="parentLin" presStyleCnt="0"/>
      <dgm:spPr/>
    </dgm:pt>
    <dgm:pt modelId="{ED77F56E-F495-41C7-880C-A7BC89ED46D6}" type="pres">
      <dgm:prSet presAssocID="{62EE658B-C879-429B-9285-1BE9A31C536F}" presName="parentLeftMargin" presStyleLbl="node1" presStyleIdx="4" presStyleCnt="9"/>
      <dgm:spPr/>
      <dgm:t>
        <a:bodyPr/>
        <a:lstStyle/>
        <a:p>
          <a:endParaRPr lang="es-MX"/>
        </a:p>
      </dgm:t>
    </dgm:pt>
    <dgm:pt modelId="{7B814953-E94E-472B-A018-3C98D173AE6A}" type="pres">
      <dgm:prSet presAssocID="{62EE658B-C879-429B-9285-1BE9A31C536F}" presName="parentText" presStyleLbl="node1" presStyleIdx="5" presStyleCnt="9">
        <dgm:presLayoutVars>
          <dgm:chMax val="0"/>
          <dgm:bulletEnabled val="1"/>
        </dgm:presLayoutVars>
      </dgm:prSet>
      <dgm:spPr/>
      <dgm:t>
        <a:bodyPr/>
        <a:lstStyle/>
        <a:p>
          <a:endParaRPr lang="es-MX"/>
        </a:p>
      </dgm:t>
    </dgm:pt>
    <dgm:pt modelId="{130C6D0C-1F4A-44D8-BBE6-8DCFE8BC15C3}" type="pres">
      <dgm:prSet presAssocID="{62EE658B-C879-429B-9285-1BE9A31C536F}" presName="negativeSpace" presStyleCnt="0"/>
      <dgm:spPr/>
    </dgm:pt>
    <dgm:pt modelId="{1BBDB2F8-853F-4826-B51D-4DE03A206441}" type="pres">
      <dgm:prSet presAssocID="{62EE658B-C879-429B-9285-1BE9A31C536F}" presName="childText" presStyleLbl="conFgAcc1" presStyleIdx="5" presStyleCnt="9">
        <dgm:presLayoutVars>
          <dgm:bulletEnabled val="1"/>
        </dgm:presLayoutVars>
      </dgm:prSet>
      <dgm:spPr/>
    </dgm:pt>
    <dgm:pt modelId="{D63E1218-8E20-47EA-9265-BA87AD9DE016}" type="pres">
      <dgm:prSet presAssocID="{56511483-2A38-4ADA-A97E-06E106C57BE5}" presName="spaceBetweenRectangles" presStyleCnt="0"/>
      <dgm:spPr/>
    </dgm:pt>
    <dgm:pt modelId="{662C499F-866F-40E3-8490-06E8A19C6BC9}" type="pres">
      <dgm:prSet presAssocID="{D19D9F21-3465-4D23-B22D-2622616D82CC}" presName="parentLin" presStyleCnt="0"/>
      <dgm:spPr/>
    </dgm:pt>
    <dgm:pt modelId="{36A15DCB-F561-4B2C-91CA-BCBD1F3E8472}" type="pres">
      <dgm:prSet presAssocID="{D19D9F21-3465-4D23-B22D-2622616D82CC}" presName="parentLeftMargin" presStyleLbl="node1" presStyleIdx="5" presStyleCnt="9"/>
      <dgm:spPr/>
      <dgm:t>
        <a:bodyPr/>
        <a:lstStyle/>
        <a:p>
          <a:endParaRPr lang="es-MX"/>
        </a:p>
      </dgm:t>
    </dgm:pt>
    <dgm:pt modelId="{1B87CAB1-423A-4E19-A975-1704D53E6DBD}" type="pres">
      <dgm:prSet presAssocID="{D19D9F21-3465-4D23-B22D-2622616D82CC}" presName="parentText" presStyleLbl="node1" presStyleIdx="6" presStyleCnt="9">
        <dgm:presLayoutVars>
          <dgm:chMax val="0"/>
          <dgm:bulletEnabled val="1"/>
        </dgm:presLayoutVars>
      </dgm:prSet>
      <dgm:spPr/>
      <dgm:t>
        <a:bodyPr/>
        <a:lstStyle/>
        <a:p>
          <a:endParaRPr lang="es-MX"/>
        </a:p>
      </dgm:t>
    </dgm:pt>
    <dgm:pt modelId="{E35F86FC-DAB5-4CC9-8197-EDF7A1179356}" type="pres">
      <dgm:prSet presAssocID="{D19D9F21-3465-4D23-B22D-2622616D82CC}" presName="negativeSpace" presStyleCnt="0"/>
      <dgm:spPr/>
    </dgm:pt>
    <dgm:pt modelId="{ECE3CBE5-6750-4B87-9B24-2C799EBD5200}" type="pres">
      <dgm:prSet presAssocID="{D19D9F21-3465-4D23-B22D-2622616D82CC}" presName="childText" presStyleLbl="conFgAcc1" presStyleIdx="6" presStyleCnt="9">
        <dgm:presLayoutVars>
          <dgm:bulletEnabled val="1"/>
        </dgm:presLayoutVars>
      </dgm:prSet>
      <dgm:spPr/>
    </dgm:pt>
    <dgm:pt modelId="{140021C0-EF34-43AD-AD0A-CC8C61588A4F}" type="pres">
      <dgm:prSet presAssocID="{E3D571BC-7E20-4A9A-9879-70AFE0DF7473}" presName="spaceBetweenRectangles" presStyleCnt="0"/>
      <dgm:spPr/>
    </dgm:pt>
    <dgm:pt modelId="{EBC54A2D-570D-4083-9FEF-E37606DC874D}" type="pres">
      <dgm:prSet presAssocID="{B27D9AC0-9511-450F-B028-774F1BA6A306}" presName="parentLin" presStyleCnt="0"/>
      <dgm:spPr/>
    </dgm:pt>
    <dgm:pt modelId="{E9BD88D8-8842-48DD-A7A0-68CF9E0A02DC}" type="pres">
      <dgm:prSet presAssocID="{B27D9AC0-9511-450F-B028-774F1BA6A306}" presName="parentLeftMargin" presStyleLbl="node1" presStyleIdx="6" presStyleCnt="9"/>
      <dgm:spPr/>
      <dgm:t>
        <a:bodyPr/>
        <a:lstStyle/>
        <a:p>
          <a:endParaRPr lang="es-MX"/>
        </a:p>
      </dgm:t>
    </dgm:pt>
    <dgm:pt modelId="{174B536D-6D74-44AA-A723-3190B6E0AD64}" type="pres">
      <dgm:prSet presAssocID="{B27D9AC0-9511-450F-B028-774F1BA6A306}" presName="parentText" presStyleLbl="node1" presStyleIdx="7" presStyleCnt="9">
        <dgm:presLayoutVars>
          <dgm:chMax val="0"/>
          <dgm:bulletEnabled val="1"/>
        </dgm:presLayoutVars>
      </dgm:prSet>
      <dgm:spPr/>
      <dgm:t>
        <a:bodyPr/>
        <a:lstStyle/>
        <a:p>
          <a:endParaRPr lang="es-MX"/>
        </a:p>
      </dgm:t>
    </dgm:pt>
    <dgm:pt modelId="{B51DFABA-3F2C-4A47-AA68-DE28972BC45B}" type="pres">
      <dgm:prSet presAssocID="{B27D9AC0-9511-450F-B028-774F1BA6A306}" presName="negativeSpace" presStyleCnt="0"/>
      <dgm:spPr/>
    </dgm:pt>
    <dgm:pt modelId="{6E49DC46-CB3C-4588-A323-E5C7A8B47AC7}" type="pres">
      <dgm:prSet presAssocID="{B27D9AC0-9511-450F-B028-774F1BA6A306}" presName="childText" presStyleLbl="conFgAcc1" presStyleIdx="7" presStyleCnt="9">
        <dgm:presLayoutVars>
          <dgm:bulletEnabled val="1"/>
        </dgm:presLayoutVars>
      </dgm:prSet>
      <dgm:spPr/>
    </dgm:pt>
    <dgm:pt modelId="{6C619000-BFFC-4DF0-A290-9948391D5080}" type="pres">
      <dgm:prSet presAssocID="{DF29E0F3-7034-4AFB-8BE8-DB9E778D23AF}" presName="spaceBetweenRectangles" presStyleCnt="0"/>
      <dgm:spPr/>
    </dgm:pt>
    <dgm:pt modelId="{1A855715-B265-4B3D-8B42-36AB6AB460DA}" type="pres">
      <dgm:prSet presAssocID="{ADAFB6BB-1471-4723-93D2-7FA95AC0E4D4}" presName="parentLin" presStyleCnt="0"/>
      <dgm:spPr/>
    </dgm:pt>
    <dgm:pt modelId="{A0F37E47-CAD9-4A10-BF90-3DFE98E4283D}" type="pres">
      <dgm:prSet presAssocID="{ADAFB6BB-1471-4723-93D2-7FA95AC0E4D4}" presName="parentLeftMargin" presStyleLbl="node1" presStyleIdx="7" presStyleCnt="9"/>
      <dgm:spPr/>
      <dgm:t>
        <a:bodyPr/>
        <a:lstStyle/>
        <a:p>
          <a:endParaRPr lang="es-MX"/>
        </a:p>
      </dgm:t>
    </dgm:pt>
    <dgm:pt modelId="{202BA60B-32D5-4884-9669-356AC0D6F902}" type="pres">
      <dgm:prSet presAssocID="{ADAFB6BB-1471-4723-93D2-7FA95AC0E4D4}" presName="parentText" presStyleLbl="node1" presStyleIdx="8" presStyleCnt="9">
        <dgm:presLayoutVars>
          <dgm:chMax val="0"/>
          <dgm:bulletEnabled val="1"/>
        </dgm:presLayoutVars>
      </dgm:prSet>
      <dgm:spPr/>
      <dgm:t>
        <a:bodyPr/>
        <a:lstStyle/>
        <a:p>
          <a:endParaRPr lang="es-MX"/>
        </a:p>
      </dgm:t>
    </dgm:pt>
    <dgm:pt modelId="{F13DB477-D5B6-4A6E-9605-CAE880C8617B}" type="pres">
      <dgm:prSet presAssocID="{ADAFB6BB-1471-4723-93D2-7FA95AC0E4D4}" presName="negativeSpace" presStyleCnt="0"/>
      <dgm:spPr/>
    </dgm:pt>
    <dgm:pt modelId="{64EFD77A-FA2E-4119-8CD5-560704DD1042}" type="pres">
      <dgm:prSet presAssocID="{ADAFB6BB-1471-4723-93D2-7FA95AC0E4D4}" presName="childText" presStyleLbl="conFgAcc1" presStyleIdx="8" presStyleCnt="9">
        <dgm:presLayoutVars>
          <dgm:bulletEnabled val="1"/>
        </dgm:presLayoutVars>
      </dgm:prSet>
      <dgm:spPr/>
    </dgm:pt>
  </dgm:ptLst>
  <dgm:cxnLst>
    <dgm:cxn modelId="{860D7BFB-DC30-4F80-9A90-ACC595BCA6D8}" type="presOf" srcId="{8F2AFFAF-F7C1-4520-8962-32D0BA3E3CA6}" destId="{47E4FCA2-E9A4-40BE-BB47-E79C58E07668}" srcOrd="0" destOrd="0" presId="urn:microsoft.com/office/officeart/2005/8/layout/list1"/>
    <dgm:cxn modelId="{283AF6C8-A15B-4A6D-98F0-AF67B75AF729}" type="presOf" srcId="{35D2A138-52A2-4CFC-B593-A90FEDD1C5B6}" destId="{6917ED51-0B99-4927-AC2D-FD76A9FDFE3B}" srcOrd="0" destOrd="0" presId="urn:microsoft.com/office/officeart/2005/8/layout/list1"/>
    <dgm:cxn modelId="{946195AE-9579-47C4-8C66-00B05D1BBB18}" type="presOf" srcId="{62EE658B-C879-429B-9285-1BE9A31C536F}" destId="{ED77F56E-F495-41C7-880C-A7BC89ED46D6}" srcOrd="0" destOrd="0" presId="urn:microsoft.com/office/officeart/2005/8/layout/list1"/>
    <dgm:cxn modelId="{7393D9EE-55BF-4BA5-94F8-E1873D1D6515}" type="presOf" srcId="{D19D9F21-3465-4D23-B22D-2622616D82CC}" destId="{1B87CAB1-423A-4E19-A975-1704D53E6DBD}" srcOrd="1" destOrd="0" presId="urn:microsoft.com/office/officeart/2005/8/layout/list1"/>
    <dgm:cxn modelId="{98C72C48-A2D1-4C5B-8C2E-EF6760F21A71}" srcId="{EDDEF40C-BB5D-4120-806F-5F8A36DD4EEB}" destId="{62EE658B-C879-429B-9285-1BE9A31C536F}" srcOrd="5" destOrd="0" parTransId="{74B2DF40-026F-467D-85C6-3556D19B2B07}" sibTransId="{56511483-2A38-4ADA-A97E-06E106C57BE5}"/>
    <dgm:cxn modelId="{93C96A2E-FA45-43CD-9009-25F114E340F7}" srcId="{EDDEF40C-BB5D-4120-806F-5F8A36DD4EEB}" destId="{8F2AFFAF-F7C1-4520-8962-32D0BA3E3CA6}" srcOrd="1" destOrd="0" parTransId="{126F12C5-2965-4665-89D5-067F311C5231}" sibTransId="{AC27250E-118D-48FF-AFFB-1D032E58247D}"/>
    <dgm:cxn modelId="{CDF7D447-3E91-4B04-9D0D-8E5E3B9FDD8A}" srcId="{EDDEF40C-BB5D-4120-806F-5F8A36DD4EEB}" destId="{B27D9AC0-9511-450F-B028-774F1BA6A306}" srcOrd="7" destOrd="0" parTransId="{C533E276-AAC9-4B7F-B966-63C4C9138274}" sibTransId="{DF29E0F3-7034-4AFB-8BE8-DB9E778D23AF}"/>
    <dgm:cxn modelId="{F67C0990-E77C-4565-BCCD-3BCF6B944C10}" type="presOf" srcId="{ADAFB6BB-1471-4723-93D2-7FA95AC0E4D4}" destId="{A0F37E47-CAD9-4A10-BF90-3DFE98E4283D}" srcOrd="0" destOrd="0" presId="urn:microsoft.com/office/officeart/2005/8/layout/list1"/>
    <dgm:cxn modelId="{BB711082-A473-4CA5-9BA4-B9BF18F492F3}" type="presOf" srcId="{7F3A7E08-0222-4D43-B5DC-598EC9C7AD0B}" destId="{BA708942-DAC9-4D62-BBD2-DAF2053459AA}" srcOrd="0" destOrd="0" presId="urn:microsoft.com/office/officeart/2005/8/layout/list1"/>
    <dgm:cxn modelId="{C1555BCD-8558-4732-9340-E06BD351A157}" type="presOf" srcId="{62EE658B-C879-429B-9285-1BE9A31C536F}" destId="{7B814953-E94E-472B-A018-3C98D173AE6A}" srcOrd="1" destOrd="0" presId="urn:microsoft.com/office/officeart/2005/8/layout/list1"/>
    <dgm:cxn modelId="{F7E5EE74-35A8-4488-8C7E-C7213F09D739}" type="presOf" srcId="{B27D9AC0-9511-450F-B028-774F1BA6A306}" destId="{174B536D-6D74-44AA-A723-3190B6E0AD64}" srcOrd="1" destOrd="0" presId="urn:microsoft.com/office/officeart/2005/8/layout/list1"/>
    <dgm:cxn modelId="{1B37A5C5-DF93-4B51-9E08-94AB1AAD2F06}" srcId="{EDDEF40C-BB5D-4120-806F-5F8A36DD4EEB}" destId="{35D2A138-52A2-4CFC-B593-A90FEDD1C5B6}" srcOrd="3" destOrd="0" parTransId="{C2700A19-9F2C-4BD4-AE8C-DE9834521172}" sibTransId="{237E0315-A6D8-49D8-B7AC-27D5A35AFC63}"/>
    <dgm:cxn modelId="{898FA9F4-24DF-4F5B-9F10-AE4BC46F53F5}" type="presOf" srcId="{EDDEF40C-BB5D-4120-806F-5F8A36DD4EEB}" destId="{DE0094D2-F35C-4AEC-8F2F-53AAE4D6BF31}" srcOrd="0" destOrd="0" presId="urn:microsoft.com/office/officeart/2005/8/layout/list1"/>
    <dgm:cxn modelId="{BF543452-7709-4CE1-9AF3-9D3AEAA88DB6}" type="presOf" srcId="{5A200EF9-257F-45ED-86C4-CA610BBA9FF1}" destId="{388FF31B-1619-493C-B21C-28927EE7C20A}" srcOrd="1" destOrd="0" presId="urn:microsoft.com/office/officeart/2005/8/layout/list1"/>
    <dgm:cxn modelId="{D2F66CF2-D23B-40EB-8A9A-5CE17701E1DD}" type="presOf" srcId="{8F2AFFAF-F7C1-4520-8962-32D0BA3E3CA6}" destId="{ACD2C4F0-78DF-41EE-9AE2-DC36111D5E7A}" srcOrd="1" destOrd="0" presId="urn:microsoft.com/office/officeart/2005/8/layout/list1"/>
    <dgm:cxn modelId="{1E735A02-A6F4-4FBE-8910-5E9B2FC6FD08}" type="presOf" srcId="{35D2A138-52A2-4CFC-B593-A90FEDD1C5B6}" destId="{C6646CDB-398B-40B2-BE8D-A4FBF3E69BB8}" srcOrd="1" destOrd="0" presId="urn:microsoft.com/office/officeart/2005/8/layout/list1"/>
    <dgm:cxn modelId="{5756F55A-3C0A-4643-A28F-D1F10476F052}" srcId="{EDDEF40C-BB5D-4120-806F-5F8A36DD4EEB}" destId="{5A200EF9-257F-45ED-86C4-CA610BBA9FF1}" srcOrd="0" destOrd="0" parTransId="{F22CC1FA-9EB6-44D1-8C1A-98E4523299CF}" sibTransId="{F3C80A94-1007-4115-A257-AA0F34484F43}"/>
    <dgm:cxn modelId="{E550B753-C8BE-4908-B847-4AB8008FFBF5}" type="presOf" srcId="{BE1F5C37-8A06-490A-AD95-F2557BAC02A7}" destId="{6DB33BD2-BC65-41A2-9F65-054463B26B27}" srcOrd="1" destOrd="0" presId="urn:microsoft.com/office/officeart/2005/8/layout/list1"/>
    <dgm:cxn modelId="{27F445D4-8290-4C5D-96A4-B84C3A2D253B}" type="presOf" srcId="{5A200EF9-257F-45ED-86C4-CA610BBA9FF1}" destId="{0F11194A-42B9-4C60-A43E-76C4642C4D55}" srcOrd="0" destOrd="0" presId="urn:microsoft.com/office/officeart/2005/8/layout/list1"/>
    <dgm:cxn modelId="{7A39987C-1F23-4FB1-8F52-49A5E99B2CB5}" srcId="{EDDEF40C-BB5D-4120-806F-5F8A36DD4EEB}" destId="{D19D9F21-3465-4D23-B22D-2622616D82CC}" srcOrd="6" destOrd="0" parTransId="{DAE1FD72-6288-4D93-BBD6-58DDD51B48EE}" sibTransId="{E3D571BC-7E20-4A9A-9879-70AFE0DF7473}"/>
    <dgm:cxn modelId="{40AAB4E3-7E6B-4E71-93F8-101421523ECE}" srcId="{EDDEF40C-BB5D-4120-806F-5F8A36DD4EEB}" destId="{7F3A7E08-0222-4D43-B5DC-598EC9C7AD0B}" srcOrd="2" destOrd="0" parTransId="{A3C3DE27-23CB-446C-9525-FA1F3F71D7D0}" sibTransId="{C4EB7558-1636-40CF-A8DC-49FF9141507E}"/>
    <dgm:cxn modelId="{B79996EF-0F55-4140-BF91-30FBB3DE0A83}" type="presOf" srcId="{BE1F5C37-8A06-490A-AD95-F2557BAC02A7}" destId="{5E6D9C2C-5B7B-4D22-AF14-DCC5DACC70E7}" srcOrd="0" destOrd="0" presId="urn:microsoft.com/office/officeart/2005/8/layout/list1"/>
    <dgm:cxn modelId="{70FB3635-904E-4642-B139-447401F1931B}" srcId="{EDDEF40C-BB5D-4120-806F-5F8A36DD4EEB}" destId="{BE1F5C37-8A06-490A-AD95-F2557BAC02A7}" srcOrd="4" destOrd="0" parTransId="{DF7A3100-7F60-4F7F-B017-2412FE37C564}" sibTransId="{5B6826F8-2791-4DA2-AC8D-592395450BF2}"/>
    <dgm:cxn modelId="{BB17145B-D0F8-479D-8E4A-1368C0351F6F}" type="presOf" srcId="{7F3A7E08-0222-4D43-B5DC-598EC9C7AD0B}" destId="{FB75CB55-A2E8-473C-BC72-35AC23BAE001}" srcOrd="1" destOrd="0" presId="urn:microsoft.com/office/officeart/2005/8/layout/list1"/>
    <dgm:cxn modelId="{3C3DB8EF-2515-4981-8928-BDC353534B72}" type="presOf" srcId="{ADAFB6BB-1471-4723-93D2-7FA95AC0E4D4}" destId="{202BA60B-32D5-4884-9669-356AC0D6F902}" srcOrd="1" destOrd="0" presId="urn:microsoft.com/office/officeart/2005/8/layout/list1"/>
    <dgm:cxn modelId="{BDDF6B4A-6F45-4B35-9DCB-2F1FE2402D3D}" srcId="{EDDEF40C-BB5D-4120-806F-5F8A36DD4EEB}" destId="{ADAFB6BB-1471-4723-93D2-7FA95AC0E4D4}" srcOrd="8" destOrd="0" parTransId="{69743CFB-3C19-45B7-8A2A-8DC882410A1E}" sibTransId="{C7196C45-650E-4562-BF98-7EC6A309CBCE}"/>
    <dgm:cxn modelId="{EE4D6E97-CB58-452A-B64A-F85E8C843FB8}" type="presOf" srcId="{B27D9AC0-9511-450F-B028-774F1BA6A306}" destId="{E9BD88D8-8842-48DD-A7A0-68CF9E0A02DC}" srcOrd="0" destOrd="0" presId="urn:microsoft.com/office/officeart/2005/8/layout/list1"/>
    <dgm:cxn modelId="{4FD44950-92D2-4C6B-AE9A-8360AE73A0B5}" type="presOf" srcId="{D19D9F21-3465-4D23-B22D-2622616D82CC}" destId="{36A15DCB-F561-4B2C-91CA-BCBD1F3E8472}" srcOrd="0" destOrd="0" presId="urn:microsoft.com/office/officeart/2005/8/layout/list1"/>
    <dgm:cxn modelId="{8BD8FF90-DDEC-4667-858B-864A56A22716}" type="presParOf" srcId="{DE0094D2-F35C-4AEC-8F2F-53AAE4D6BF31}" destId="{2B38B265-868D-4FFA-B21A-BD8616E7E71C}" srcOrd="0" destOrd="0" presId="urn:microsoft.com/office/officeart/2005/8/layout/list1"/>
    <dgm:cxn modelId="{A6B8F70E-473F-4FD0-ADF6-398B19A54B99}" type="presParOf" srcId="{2B38B265-868D-4FFA-B21A-BD8616E7E71C}" destId="{0F11194A-42B9-4C60-A43E-76C4642C4D55}" srcOrd="0" destOrd="0" presId="urn:microsoft.com/office/officeart/2005/8/layout/list1"/>
    <dgm:cxn modelId="{177C7065-BF24-4C4D-9003-2FCA780ADC3F}" type="presParOf" srcId="{2B38B265-868D-4FFA-B21A-BD8616E7E71C}" destId="{388FF31B-1619-493C-B21C-28927EE7C20A}" srcOrd="1" destOrd="0" presId="urn:microsoft.com/office/officeart/2005/8/layout/list1"/>
    <dgm:cxn modelId="{10FEF11C-C49D-409A-9069-71DD3ED86220}" type="presParOf" srcId="{DE0094D2-F35C-4AEC-8F2F-53AAE4D6BF31}" destId="{99995C8F-0815-45AB-B3CF-E9AEB7F3EA1D}" srcOrd="1" destOrd="0" presId="urn:microsoft.com/office/officeart/2005/8/layout/list1"/>
    <dgm:cxn modelId="{DFB0BCEF-C572-4BEE-A947-8F644B812C37}" type="presParOf" srcId="{DE0094D2-F35C-4AEC-8F2F-53AAE4D6BF31}" destId="{501D2139-C266-4FFD-8DCC-EF97D68BBD39}" srcOrd="2" destOrd="0" presId="urn:microsoft.com/office/officeart/2005/8/layout/list1"/>
    <dgm:cxn modelId="{78D20348-F377-41DC-A4E9-FFEC0E628F31}" type="presParOf" srcId="{DE0094D2-F35C-4AEC-8F2F-53AAE4D6BF31}" destId="{1A3B8427-93D7-47DD-A9DE-8527AFEEB617}" srcOrd="3" destOrd="0" presId="urn:microsoft.com/office/officeart/2005/8/layout/list1"/>
    <dgm:cxn modelId="{0FECFAA9-BB63-4B24-8E43-50E1FDFB19ED}" type="presParOf" srcId="{DE0094D2-F35C-4AEC-8F2F-53AAE4D6BF31}" destId="{5660CD0B-BC08-49EB-B217-F226EEA4C710}" srcOrd="4" destOrd="0" presId="urn:microsoft.com/office/officeart/2005/8/layout/list1"/>
    <dgm:cxn modelId="{F02FB643-FAE7-4BD7-BE64-11E8D6D45430}" type="presParOf" srcId="{5660CD0B-BC08-49EB-B217-F226EEA4C710}" destId="{47E4FCA2-E9A4-40BE-BB47-E79C58E07668}" srcOrd="0" destOrd="0" presId="urn:microsoft.com/office/officeart/2005/8/layout/list1"/>
    <dgm:cxn modelId="{6E7E6044-A59A-4077-AC3A-41D7E315C52C}" type="presParOf" srcId="{5660CD0B-BC08-49EB-B217-F226EEA4C710}" destId="{ACD2C4F0-78DF-41EE-9AE2-DC36111D5E7A}" srcOrd="1" destOrd="0" presId="urn:microsoft.com/office/officeart/2005/8/layout/list1"/>
    <dgm:cxn modelId="{CB2C27C4-E386-40F8-97DB-8C4B7E92E957}" type="presParOf" srcId="{DE0094D2-F35C-4AEC-8F2F-53AAE4D6BF31}" destId="{C3C24918-D557-4BDA-BA69-D097F4C047CE}" srcOrd="5" destOrd="0" presId="urn:microsoft.com/office/officeart/2005/8/layout/list1"/>
    <dgm:cxn modelId="{05B40F76-E31D-4CB9-BA94-379F197EC304}" type="presParOf" srcId="{DE0094D2-F35C-4AEC-8F2F-53AAE4D6BF31}" destId="{ADE6D982-9598-4826-A78D-6F9AFA6DD645}" srcOrd="6" destOrd="0" presId="urn:microsoft.com/office/officeart/2005/8/layout/list1"/>
    <dgm:cxn modelId="{7A0E869F-042E-4CBC-ABF2-A3D6D5D27722}" type="presParOf" srcId="{DE0094D2-F35C-4AEC-8F2F-53AAE4D6BF31}" destId="{5F6F00F0-D744-4386-945A-0CB167D09AE4}" srcOrd="7" destOrd="0" presId="urn:microsoft.com/office/officeart/2005/8/layout/list1"/>
    <dgm:cxn modelId="{64BD9BFF-5213-47EF-BA0A-460BD665D4DA}" type="presParOf" srcId="{DE0094D2-F35C-4AEC-8F2F-53AAE4D6BF31}" destId="{00B9ADA5-F881-413D-8AA1-4EF90543AF44}" srcOrd="8" destOrd="0" presId="urn:microsoft.com/office/officeart/2005/8/layout/list1"/>
    <dgm:cxn modelId="{C0EC21AC-1F58-46B7-84E8-C134E0E89A55}" type="presParOf" srcId="{00B9ADA5-F881-413D-8AA1-4EF90543AF44}" destId="{BA708942-DAC9-4D62-BBD2-DAF2053459AA}" srcOrd="0" destOrd="0" presId="urn:microsoft.com/office/officeart/2005/8/layout/list1"/>
    <dgm:cxn modelId="{71E22999-53C2-4255-ABE1-4FB379D38610}" type="presParOf" srcId="{00B9ADA5-F881-413D-8AA1-4EF90543AF44}" destId="{FB75CB55-A2E8-473C-BC72-35AC23BAE001}" srcOrd="1" destOrd="0" presId="urn:microsoft.com/office/officeart/2005/8/layout/list1"/>
    <dgm:cxn modelId="{220BCD57-4B30-480F-B159-AFCFDBFA0898}" type="presParOf" srcId="{DE0094D2-F35C-4AEC-8F2F-53AAE4D6BF31}" destId="{9ED51AA8-3C2C-4036-8152-078441B3D4AC}" srcOrd="9" destOrd="0" presId="urn:microsoft.com/office/officeart/2005/8/layout/list1"/>
    <dgm:cxn modelId="{D77C25B9-B6B6-401F-9312-C3155A5C4B31}" type="presParOf" srcId="{DE0094D2-F35C-4AEC-8F2F-53AAE4D6BF31}" destId="{7C58CD8F-E7DC-45A7-BB89-F65F47AED47E}" srcOrd="10" destOrd="0" presId="urn:microsoft.com/office/officeart/2005/8/layout/list1"/>
    <dgm:cxn modelId="{F4014AF1-EDE5-4DD6-A58D-037422B2B5E3}" type="presParOf" srcId="{DE0094D2-F35C-4AEC-8F2F-53AAE4D6BF31}" destId="{C359FDFA-B08C-4CF1-BA49-08D32649359B}" srcOrd="11" destOrd="0" presId="urn:microsoft.com/office/officeart/2005/8/layout/list1"/>
    <dgm:cxn modelId="{BF089AAA-839A-4F3E-9210-9AE84FDB8FA0}" type="presParOf" srcId="{DE0094D2-F35C-4AEC-8F2F-53AAE4D6BF31}" destId="{416ECF05-8ABF-470C-9834-AABCFA0D4FDF}" srcOrd="12" destOrd="0" presId="urn:microsoft.com/office/officeart/2005/8/layout/list1"/>
    <dgm:cxn modelId="{0FD15A09-2141-42D9-977D-FD7DD0FEB7E5}" type="presParOf" srcId="{416ECF05-8ABF-470C-9834-AABCFA0D4FDF}" destId="{6917ED51-0B99-4927-AC2D-FD76A9FDFE3B}" srcOrd="0" destOrd="0" presId="urn:microsoft.com/office/officeart/2005/8/layout/list1"/>
    <dgm:cxn modelId="{1D5EC55E-C8F7-4F04-9FA2-BDF3AAF5FED7}" type="presParOf" srcId="{416ECF05-8ABF-470C-9834-AABCFA0D4FDF}" destId="{C6646CDB-398B-40B2-BE8D-A4FBF3E69BB8}" srcOrd="1" destOrd="0" presId="urn:microsoft.com/office/officeart/2005/8/layout/list1"/>
    <dgm:cxn modelId="{28332099-07BC-4B1A-8B59-EBBC2560F87E}" type="presParOf" srcId="{DE0094D2-F35C-4AEC-8F2F-53AAE4D6BF31}" destId="{03D4C694-A47D-4767-92CA-25EC41817DA1}" srcOrd="13" destOrd="0" presId="urn:microsoft.com/office/officeart/2005/8/layout/list1"/>
    <dgm:cxn modelId="{82E420BF-46A0-416D-A676-12EAE84A4413}" type="presParOf" srcId="{DE0094D2-F35C-4AEC-8F2F-53AAE4D6BF31}" destId="{674C5982-4E28-455B-92F1-4CB32EE99F19}" srcOrd="14" destOrd="0" presId="urn:microsoft.com/office/officeart/2005/8/layout/list1"/>
    <dgm:cxn modelId="{78DBD274-1BE4-4085-A7AC-E03FB6720468}" type="presParOf" srcId="{DE0094D2-F35C-4AEC-8F2F-53AAE4D6BF31}" destId="{EE188A60-E339-4883-8D53-163D1F822B81}" srcOrd="15" destOrd="0" presId="urn:microsoft.com/office/officeart/2005/8/layout/list1"/>
    <dgm:cxn modelId="{092C945E-6157-44B8-9F21-C6C12E732C20}" type="presParOf" srcId="{DE0094D2-F35C-4AEC-8F2F-53AAE4D6BF31}" destId="{71A19868-1765-4EA3-8A90-A75987C71B18}" srcOrd="16" destOrd="0" presId="urn:microsoft.com/office/officeart/2005/8/layout/list1"/>
    <dgm:cxn modelId="{0E849DBC-E390-4434-B47D-8E59D652423B}" type="presParOf" srcId="{71A19868-1765-4EA3-8A90-A75987C71B18}" destId="{5E6D9C2C-5B7B-4D22-AF14-DCC5DACC70E7}" srcOrd="0" destOrd="0" presId="urn:microsoft.com/office/officeart/2005/8/layout/list1"/>
    <dgm:cxn modelId="{1C06A8AB-4241-489E-B57A-16D42C47A51E}" type="presParOf" srcId="{71A19868-1765-4EA3-8A90-A75987C71B18}" destId="{6DB33BD2-BC65-41A2-9F65-054463B26B27}" srcOrd="1" destOrd="0" presId="urn:microsoft.com/office/officeart/2005/8/layout/list1"/>
    <dgm:cxn modelId="{EC9B324F-C992-4719-9F9F-C634E77AA92E}" type="presParOf" srcId="{DE0094D2-F35C-4AEC-8F2F-53AAE4D6BF31}" destId="{8EEC6268-8DEC-4114-A73E-188D59F03A19}" srcOrd="17" destOrd="0" presId="urn:microsoft.com/office/officeart/2005/8/layout/list1"/>
    <dgm:cxn modelId="{E46B3B5D-1CFA-42CF-B29A-7DDA62B5D5EA}" type="presParOf" srcId="{DE0094D2-F35C-4AEC-8F2F-53AAE4D6BF31}" destId="{E0A4648B-6053-45B7-B4F4-AA2D859ABE59}" srcOrd="18" destOrd="0" presId="urn:microsoft.com/office/officeart/2005/8/layout/list1"/>
    <dgm:cxn modelId="{0AE21600-A55F-4C54-9814-36011A2DD04F}" type="presParOf" srcId="{DE0094D2-F35C-4AEC-8F2F-53AAE4D6BF31}" destId="{1C39BE09-CBA1-446B-B1E5-DCE6F62F7BFB}" srcOrd="19" destOrd="0" presId="urn:microsoft.com/office/officeart/2005/8/layout/list1"/>
    <dgm:cxn modelId="{04168EB8-30A8-4D82-BA82-93F9691F23A5}" type="presParOf" srcId="{DE0094D2-F35C-4AEC-8F2F-53AAE4D6BF31}" destId="{BC793BBB-0A4E-4508-891A-049171FE3F6A}" srcOrd="20" destOrd="0" presId="urn:microsoft.com/office/officeart/2005/8/layout/list1"/>
    <dgm:cxn modelId="{FCB33B27-DF41-4979-8C6B-F6901D23EDB9}" type="presParOf" srcId="{BC793BBB-0A4E-4508-891A-049171FE3F6A}" destId="{ED77F56E-F495-41C7-880C-A7BC89ED46D6}" srcOrd="0" destOrd="0" presId="urn:microsoft.com/office/officeart/2005/8/layout/list1"/>
    <dgm:cxn modelId="{8EF9BCA4-0699-4F1A-ABD7-78A753255AEF}" type="presParOf" srcId="{BC793BBB-0A4E-4508-891A-049171FE3F6A}" destId="{7B814953-E94E-472B-A018-3C98D173AE6A}" srcOrd="1" destOrd="0" presId="urn:microsoft.com/office/officeart/2005/8/layout/list1"/>
    <dgm:cxn modelId="{53E01F63-0BF1-4B76-91DA-16ED2AF50997}" type="presParOf" srcId="{DE0094D2-F35C-4AEC-8F2F-53AAE4D6BF31}" destId="{130C6D0C-1F4A-44D8-BBE6-8DCFE8BC15C3}" srcOrd="21" destOrd="0" presId="urn:microsoft.com/office/officeart/2005/8/layout/list1"/>
    <dgm:cxn modelId="{A87601F6-BCAB-41A2-9090-8C2B80534F4D}" type="presParOf" srcId="{DE0094D2-F35C-4AEC-8F2F-53AAE4D6BF31}" destId="{1BBDB2F8-853F-4826-B51D-4DE03A206441}" srcOrd="22" destOrd="0" presId="urn:microsoft.com/office/officeart/2005/8/layout/list1"/>
    <dgm:cxn modelId="{1AF8E64F-2F1E-4665-811B-203FAF1EDF2A}" type="presParOf" srcId="{DE0094D2-F35C-4AEC-8F2F-53AAE4D6BF31}" destId="{D63E1218-8E20-47EA-9265-BA87AD9DE016}" srcOrd="23" destOrd="0" presId="urn:microsoft.com/office/officeart/2005/8/layout/list1"/>
    <dgm:cxn modelId="{9B570862-0518-4E81-8539-E3693A353324}" type="presParOf" srcId="{DE0094D2-F35C-4AEC-8F2F-53AAE4D6BF31}" destId="{662C499F-866F-40E3-8490-06E8A19C6BC9}" srcOrd="24" destOrd="0" presId="urn:microsoft.com/office/officeart/2005/8/layout/list1"/>
    <dgm:cxn modelId="{A9A1B0F8-29BB-46EC-B911-C5F0F17D2547}" type="presParOf" srcId="{662C499F-866F-40E3-8490-06E8A19C6BC9}" destId="{36A15DCB-F561-4B2C-91CA-BCBD1F3E8472}" srcOrd="0" destOrd="0" presId="urn:microsoft.com/office/officeart/2005/8/layout/list1"/>
    <dgm:cxn modelId="{A6FBAF4C-5D11-491E-9859-57934D4B8B25}" type="presParOf" srcId="{662C499F-866F-40E3-8490-06E8A19C6BC9}" destId="{1B87CAB1-423A-4E19-A975-1704D53E6DBD}" srcOrd="1" destOrd="0" presId="urn:microsoft.com/office/officeart/2005/8/layout/list1"/>
    <dgm:cxn modelId="{7A6DFBE5-8C92-4698-9409-82C58F4169CC}" type="presParOf" srcId="{DE0094D2-F35C-4AEC-8F2F-53AAE4D6BF31}" destId="{E35F86FC-DAB5-4CC9-8197-EDF7A1179356}" srcOrd="25" destOrd="0" presId="urn:microsoft.com/office/officeart/2005/8/layout/list1"/>
    <dgm:cxn modelId="{1702D3A8-83FE-422C-9E72-4BAA68E21734}" type="presParOf" srcId="{DE0094D2-F35C-4AEC-8F2F-53AAE4D6BF31}" destId="{ECE3CBE5-6750-4B87-9B24-2C799EBD5200}" srcOrd="26" destOrd="0" presId="urn:microsoft.com/office/officeart/2005/8/layout/list1"/>
    <dgm:cxn modelId="{7808E871-56D6-4AF1-870B-C8528D3E8DC7}" type="presParOf" srcId="{DE0094D2-F35C-4AEC-8F2F-53AAE4D6BF31}" destId="{140021C0-EF34-43AD-AD0A-CC8C61588A4F}" srcOrd="27" destOrd="0" presId="urn:microsoft.com/office/officeart/2005/8/layout/list1"/>
    <dgm:cxn modelId="{DC228134-35FD-411F-91F6-6CCBF1B1C84E}" type="presParOf" srcId="{DE0094D2-F35C-4AEC-8F2F-53AAE4D6BF31}" destId="{EBC54A2D-570D-4083-9FEF-E37606DC874D}" srcOrd="28" destOrd="0" presId="urn:microsoft.com/office/officeart/2005/8/layout/list1"/>
    <dgm:cxn modelId="{31765126-1FBB-4A20-ADBF-BE6CF326FFB7}" type="presParOf" srcId="{EBC54A2D-570D-4083-9FEF-E37606DC874D}" destId="{E9BD88D8-8842-48DD-A7A0-68CF9E0A02DC}" srcOrd="0" destOrd="0" presId="urn:microsoft.com/office/officeart/2005/8/layout/list1"/>
    <dgm:cxn modelId="{680ABCB7-9DD8-4EA3-BC60-B06E66529ACC}" type="presParOf" srcId="{EBC54A2D-570D-4083-9FEF-E37606DC874D}" destId="{174B536D-6D74-44AA-A723-3190B6E0AD64}" srcOrd="1" destOrd="0" presId="urn:microsoft.com/office/officeart/2005/8/layout/list1"/>
    <dgm:cxn modelId="{317415A1-5A9D-4533-A8FD-CCA04F91B65D}" type="presParOf" srcId="{DE0094D2-F35C-4AEC-8F2F-53AAE4D6BF31}" destId="{B51DFABA-3F2C-4A47-AA68-DE28972BC45B}" srcOrd="29" destOrd="0" presId="urn:microsoft.com/office/officeart/2005/8/layout/list1"/>
    <dgm:cxn modelId="{92468468-D009-4ED4-A20B-518140127E02}" type="presParOf" srcId="{DE0094D2-F35C-4AEC-8F2F-53AAE4D6BF31}" destId="{6E49DC46-CB3C-4588-A323-E5C7A8B47AC7}" srcOrd="30" destOrd="0" presId="urn:microsoft.com/office/officeart/2005/8/layout/list1"/>
    <dgm:cxn modelId="{C31A4CD7-A69A-4F64-B718-C304F57335E5}" type="presParOf" srcId="{DE0094D2-F35C-4AEC-8F2F-53AAE4D6BF31}" destId="{6C619000-BFFC-4DF0-A290-9948391D5080}" srcOrd="31" destOrd="0" presId="urn:microsoft.com/office/officeart/2005/8/layout/list1"/>
    <dgm:cxn modelId="{B1CE1C38-2D08-4A53-82AF-4FC9CEBC66A1}" type="presParOf" srcId="{DE0094D2-F35C-4AEC-8F2F-53AAE4D6BF31}" destId="{1A855715-B265-4B3D-8B42-36AB6AB460DA}" srcOrd="32" destOrd="0" presId="urn:microsoft.com/office/officeart/2005/8/layout/list1"/>
    <dgm:cxn modelId="{B2A52C80-65EC-4798-9D1F-C783A7D3E283}" type="presParOf" srcId="{1A855715-B265-4B3D-8B42-36AB6AB460DA}" destId="{A0F37E47-CAD9-4A10-BF90-3DFE98E4283D}" srcOrd="0" destOrd="0" presId="urn:microsoft.com/office/officeart/2005/8/layout/list1"/>
    <dgm:cxn modelId="{B9005209-3EB2-4F45-AC25-6D0472C93817}" type="presParOf" srcId="{1A855715-B265-4B3D-8B42-36AB6AB460DA}" destId="{202BA60B-32D5-4884-9669-356AC0D6F902}" srcOrd="1" destOrd="0" presId="urn:microsoft.com/office/officeart/2005/8/layout/list1"/>
    <dgm:cxn modelId="{1208E5FC-DD38-47B8-B926-EA6C67763712}" type="presParOf" srcId="{DE0094D2-F35C-4AEC-8F2F-53AAE4D6BF31}" destId="{F13DB477-D5B6-4A6E-9605-CAE880C8617B}" srcOrd="33" destOrd="0" presId="urn:microsoft.com/office/officeart/2005/8/layout/list1"/>
    <dgm:cxn modelId="{F7738B24-1814-41F5-B49B-353991897B9E}" type="presParOf" srcId="{DE0094D2-F35C-4AEC-8F2F-53AAE4D6BF31}" destId="{64EFD77A-FA2E-4119-8CD5-560704DD1042}"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7453692-7387-4D50-9737-3A9A2F422AA6}" type="doc">
      <dgm:prSet loTypeId="urn:microsoft.com/office/officeart/2005/8/layout/hChevron3" loCatId="process" qsTypeId="urn:microsoft.com/office/officeart/2005/8/quickstyle/simple3" qsCatId="simple" csTypeId="urn:microsoft.com/office/officeart/2005/8/colors/accent1_5" csCatId="accent1" phldr="1"/>
      <dgm:spPr/>
    </dgm:pt>
    <dgm:pt modelId="{7003CBEE-D3B0-420C-B923-D9A1C01D2BF8}">
      <dgm:prSet phldrT="[Texto]" custT="1"/>
      <dgm:spPr/>
      <dgm:t>
        <a:bodyPr/>
        <a:lstStyle/>
        <a:p>
          <a:r>
            <a:rPr lang="es-MX" sz="2400" dirty="0" smtClean="0">
              <a:effectLst>
                <a:outerShdw blurRad="38100" dist="38100" dir="2700000" algn="tl">
                  <a:srgbClr val="000000">
                    <a:alpha val="43137"/>
                  </a:srgbClr>
                </a:outerShdw>
              </a:effectLst>
              <a:latin typeface="Calibri" panose="020F0502020204030204" pitchFamily="34" charset="0"/>
            </a:rPr>
            <a:t>Comunicación</a:t>
          </a:r>
          <a:endParaRPr lang="es-MX" sz="2400" dirty="0">
            <a:effectLst>
              <a:outerShdw blurRad="38100" dist="38100" dir="2700000" algn="tl">
                <a:srgbClr val="000000">
                  <a:alpha val="43137"/>
                </a:srgbClr>
              </a:outerShdw>
            </a:effectLst>
            <a:latin typeface="Calibri" panose="020F0502020204030204" pitchFamily="34" charset="0"/>
          </a:endParaRPr>
        </a:p>
      </dgm:t>
    </dgm:pt>
    <dgm:pt modelId="{3348A7A8-73CF-443E-B2B6-A0958061D72D}" type="parTrans" cxnId="{9A1E8AAD-112B-49DE-B451-E6B78247F1AA}">
      <dgm:prSet/>
      <dgm:spPr/>
      <dgm:t>
        <a:bodyPr/>
        <a:lstStyle/>
        <a:p>
          <a:endParaRPr lang="es-MX"/>
        </a:p>
      </dgm:t>
    </dgm:pt>
    <dgm:pt modelId="{309BDB88-34BF-4768-A40A-B0D4A0450457}" type="sibTrans" cxnId="{9A1E8AAD-112B-49DE-B451-E6B78247F1AA}">
      <dgm:prSet/>
      <dgm:spPr/>
      <dgm:t>
        <a:bodyPr/>
        <a:lstStyle/>
        <a:p>
          <a:endParaRPr lang="es-MX"/>
        </a:p>
      </dgm:t>
    </dgm:pt>
    <dgm:pt modelId="{C86D5F72-3B5C-4621-A769-2CBCCDF53DF1}" type="pres">
      <dgm:prSet presAssocID="{D7453692-7387-4D50-9737-3A9A2F422AA6}" presName="Name0" presStyleCnt="0">
        <dgm:presLayoutVars>
          <dgm:dir/>
          <dgm:resizeHandles val="exact"/>
        </dgm:presLayoutVars>
      </dgm:prSet>
      <dgm:spPr/>
    </dgm:pt>
    <dgm:pt modelId="{8DE51667-EF20-4857-80D6-FDB9FCAEC6CF}" type="pres">
      <dgm:prSet presAssocID="{7003CBEE-D3B0-420C-B923-D9A1C01D2BF8}" presName="parTxOnly" presStyleLbl="node1" presStyleIdx="0" presStyleCnt="1" custLinFactNeighborX="49" custLinFactNeighborY="-11151">
        <dgm:presLayoutVars>
          <dgm:bulletEnabled val="1"/>
        </dgm:presLayoutVars>
      </dgm:prSet>
      <dgm:spPr/>
      <dgm:t>
        <a:bodyPr/>
        <a:lstStyle/>
        <a:p>
          <a:endParaRPr lang="es-MX"/>
        </a:p>
      </dgm:t>
    </dgm:pt>
  </dgm:ptLst>
  <dgm:cxnLst>
    <dgm:cxn modelId="{9A1E8AAD-112B-49DE-B451-E6B78247F1AA}" srcId="{D7453692-7387-4D50-9737-3A9A2F422AA6}" destId="{7003CBEE-D3B0-420C-B923-D9A1C01D2BF8}" srcOrd="0" destOrd="0" parTransId="{3348A7A8-73CF-443E-B2B6-A0958061D72D}" sibTransId="{309BDB88-34BF-4768-A40A-B0D4A0450457}"/>
    <dgm:cxn modelId="{0F43CAE6-728B-4C3E-9B5B-C8A450A0CABF}" type="presOf" srcId="{7003CBEE-D3B0-420C-B923-D9A1C01D2BF8}" destId="{8DE51667-EF20-4857-80D6-FDB9FCAEC6CF}" srcOrd="0" destOrd="0" presId="urn:microsoft.com/office/officeart/2005/8/layout/hChevron3"/>
    <dgm:cxn modelId="{1132B91F-89EE-4008-8127-CFFFDCE34D55}" type="presOf" srcId="{D7453692-7387-4D50-9737-3A9A2F422AA6}" destId="{C86D5F72-3B5C-4621-A769-2CBCCDF53DF1}" srcOrd="0" destOrd="0" presId="urn:microsoft.com/office/officeart/2005/8/layout/hChevron3"/>
    <dgm:cxn modelId="{C1B5E2CF-14BD-4972-9E40-BA983473277D}" type="presParOf" srcId="{C86D5F72-3B5C-4621-A769-2CBCCDF53DF1}" destId="{8DE51667-EF20-4857-80D6-FDB9FCAEC6CF}" srcOrd="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453692-7387-4D50-9737-3A9A2F422AA6}" type="doc">
      <dgm:prSet loTypeId="urn:microsoft.com/office/officeart/2005/8/layout/hChevron3" loCatId="process" qsTypeId="urn:microsoft.com/office/officeart/2005/8/quickstyle/simple3" qsCatId="simple" csTypeId="urn:microsoft.com/office/officeart/2005/8/colors/accent1_5" csCatId="accent1" phldr="1"/>
      <dgm:spPr/>
    </dgm:pt>
    <dgm:pt modelId="{7003CBEE-D3B0-420C-B923-D9A1C01D2BF8}">
      <dgm:prSet phldrT="[Texto]" custT="1"/>
      <dgm:spPr/>
      <dgm:t>
        <a:bodyPr/>
        <a:lstStyle/>
        <a:p>
          <a:r>
            <a:rPr lang="es-MX" sz="2400" dirty="0" smtClean="0">
              <a:effectLst>
                <a:outerShdw blurRad="38100" dist="38100" dir="2700000" algn="tl">
                  <a:srgbClr val="000000">
                    <a:alpha val="43137"/>
                  </a:srgbClr>
                </a:outerShdw>
              </a:effectLst>
              <a:latin typeface="Calibri" panose="020F0502020204030204" pitchFamily="34" charset="0"/>
            </a:rPr>
            <a:t>Seguimiento</a:t>
          </a:r>
          <a:endParaRPr lang="es-MX" sz="2400" dirty="0">
            <a:effectLst>
              <a:outerShdw blurRad="38100" dist="38100" dir="2700000" algn="tl">
                <a:srgbClr val="000000">
                  <a:alpha val="43137"/>
                </a:srgbClr>
              </a:outerShdw>
            </a:effectLst>
            <a:latin typeface="Calibri" panose="020F0502020204030204" pitchFamily="34" charset="0"/>
          </a:endParaRPr>
        </a:p>
      </dgm:t>
    </dgm:pt>
    <dgm:pt modelId="{3348A7A8-73CF-443E-B2B6-A0958061D72D}" type="parTrans" cxnId="{9A1E8AAD-112B-49DE-B451-E6B78247F1AA}">
      <dgm:prSet/>
      <dgm:spPr/>
      <dgm:t>
        <a:bodyPr/>
        <a:lstStyle/>
        <a:p>
          <a:endParaRPr lang="es-MX"/>
        </a:p>
      </dgm:t>
    </dgm:pt>
    <dgm:pt modelId="{309BDB88-34BF-4768-A40A-B0D4A0450457}" type="sibTrans" cxnId="{9A1E8AAD-112B-49DE-B451-E6B78247F1AA}">
      <dgm:prSet/>
      <dgm:spPr/>
      <dgm:t>
        <a:bodyPr/>
        <a:lstStyle/>
        <a:p>
          <a:endParaRPr lang="es-MX"/>
        </a:p>
      </dgm:t>
    </dgm:pt>
    <dgm:pt modelId="{C86D5F72-3B5C-4621-A769-2CBCCDF53DF1}" type="pres">
      <dgm:prSet presAssocID="{D7453692-7387-4D50-9737-3A9A2F422AA6}" presName="Name0" presStyleCnt="0">
        <dgm:presLayoutVars>
          <dgm:dir/>
          <dgm:resizeHandles val="exact"/>
        </dgm:presLayoutVars>
      </dgm:prSet>
      <dgm:spPr/>
    </dgm:pt>
    <dgm:pt modelId="{8DE51667-EF20-4857-80D6-FDB9FCAEC6CF}" type="pres">
      <dgm:prSet presAssocID="{7003CBEE-D3B0-420C-B923-D9A1C01D2BF8}" presName="parTxOnly" presStyleLbl="node1" presStyleIdx="0" presStyleCnt="1" custLinFactNeighborX="49" custLinFactNeighborY="-11151">
        <dgm:presLayoutVars>
          <dgm:bulletEnabled val="1"/>
        </dgm:presLayoutVars>
      </dgm:prSet>
      <dgm:spPr/>
      <dgm:t>
        <a:bodyPr/>
        <a:lstStyle/>
        <a:p>
          <a:endParaRPr lang="es-MX"/>
        </a:p>
      </dgm:t>
    </dgm:pt>
  </dgm:ptLst>
  <dgm:cxnLst>
    <dgm:cxn modelId="{C4DECFF7-F35C-4674-AAB7-5681D3E3A35D}" type="presOf" srcId="{D7453692-7387-4D50-9737-3A9A2F422AA6}" destId="{C86D5F72-3B5C-4621-A769-2CBCCDF53DF1}" srcOrd="0" destOrd="0" presId="urn:microsoft.com/office/officeart/2005/8/layout/hChevron3"/>
    <dgm:cxn modelId="{9A1E8AAD-112B-49DE-B451-E6B78247F1AA}" srcId="{D7453692-7387-4D50-9737-3A9A2F422AA6}" destId="{7003CBEE-D3B0-420C-B923-D9A1C01D2BF8}" srcOrd="0" destOrd="0" parTransId="{3348A7A8-73CF-443E-B2B6-A0958061D72D}" sibTransId="{309BDB88-34BF-4768-A40A-B0D4A0450457}"/>
    <dgm:cxn modelId="{450921D6-5BEC-4C73-8AFD-17BFB078E5F7}" type="presOf" srcId="{7003CBEE-D3B0-420C-B923-D9A1C01D2BF8}" destId="{8DE51667-EF20-4857-80D6-FDB9FCAEC6CF}" srcOrd="0" destOrd="0" presId="urn:microsoft.com/office/officeart/2005/8/layout/hChevron3"/>
    <dgm:cxn modelId="{87A2CC9A-AA89-4F6D-AE00-8870589D8EBD}" type="presParOf" srcId="{C86D5F72-3B5C-4621-A769-2CBCCDF53DF1}" destId="{8DE51667-EF20-4857-80D6-FDB9FCAEC6CF}" srcOrd="0"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0B264E5-80E2-4889-AE91-775363797A8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s-MX"/>
        </a:p>
      </dgm:t>
    </dgm:pt>
    <dgm:pt modelId="{8D442953-9F7E-4113-B7E9-B5DCCB42C951}">
      <dgm:prSet phldrT="[Texto]" custT="1"/>
      <dgm:spPr/>
      <dgm:t>
        <a:bodyPr/>
        <a:lstStyle/>
        <a:p>
          <a:r>
            <a:rPr lang="es-MX" sz="1600" dirty="0" smtClean="0">
              <a:latin typeface="Calibri" panose="020F0502020204030204" pitchFamily="34" charset="0"/>
            </a:rPr>
            <a:t>Implementación </a:t>
          </a:r>
          <a:r>
            <a:rPr lang="es-MX" sz="1600" dirty="0" smtClean="0">
              <a:latin typeface="Calibri" panose="020F0502020204030204" pitchFamily="34" charset="0"/>
            </a:rPr>
            <a:t>de Gestión de trabajo</a:t>
          </a:r>
          <a:endParaRPr lang="es-MX" sz="1600" dirty="0">
            <a:latin typeface="Calibri" panose="020F0502020204030204" pitchFamily="34" charset="0"/>
          </a:endParaRPr>
        </a:p>
      </dgm:t>
    </dgm:pt>
    <dgm:pt modelId="{736E5D6F-F3D9-4435-80D8-0B65C10CE071}" type="parTrans" cxnId="{954A4B13-68D0-4D10-A675-7C128D12FBB4}">
      <dgm:prSet/>
      <dgm:spPr/>
      <dgm:t>
        <a:bodyPr/>
        <a:lstStyle/>
        <a:p>
          <a:endParaRPr lang="es-MX"/>
        </a:p>
      </dgm:t>
    </dgm:pt>
    <dgm:pt modelId="{CD8D0B0F-C02F-495C-9968-C1F6F6FB953A}" type="sibTrans" cxnId="{954A4B13-68D0-4D10-A675-7C128D12FBB4}">
      <dgm:prSet/>
      <dgm:spPr/>
      <dgm:t>
        <a:bodyPr/>
        <a:lstStyle/>
        <a:p>
          <a:endParaRPr lang="es-MX"/>
        </a:p>
      </dgm:t>
    </dgm:pt>
    <dgm:pt modelId="{52B69F0B-5E2E-4EF4-8678-83426411E991}">
      <dgm:prSet phldrT="[Texto]" custT="1"/>
      <dgm:spPr/>
      <dgm:t>
        <a:bodyPr/>
        <a:lstStyle/>
        <a:p>
          <a:r>
            <a:rPr lang="es-MX" sz="1050" dirty="0" smtClean="0">
              <a:latin typeface="Calibri" panose="020F0502020204030204" pitchFamily="34" charset="0"/>
            </a:rPr>
            <a:t>Objetivo: Trabajar con los procesos actuales y realizar el análisis para la implementación de los procesos finales </a:t>
          </a:r>
          <a:endParaRPr lang="es-MX" sz="1050" dirty="0">
            <a:latin typeface="Calibri" panose="020F0502020204030204" pitchFamily="34" charset="0"/>
          </a:endParaRPr>
        </a:p>
      </dgm:t>
    </dgm:pt>
    <dgm:pt modelId="{B9E4D38D-1E62-4E14-B73D-F4F13D29115F}" type="parTrans" cxnId="{7578E3A3-AD35-4E16-8566-271D6B857E23}">
      <dgm:prSet/>
      <dgm:spPr/>
      <dgm:t>
        <a:bodyPr/>
        <a:lstStyle/>
        <a:p>
          <a:endParaRPr lang="es-MX"/>
        </a:p>
      </dgm:t>
    </dgm:pt>
    <dgm:pt modelId="{B88392E8-3D06-4091-8338-C97C9B4DC057}" type="sibTrans" cxnId="{7578E3A3-AD35-4E16-8566-271D6B857E23}">
      <dgm:prSet/>
      <dgm:spPr/>
      <dgm:t>
        <a:bodyPr/>
        <a:lstStyle/>
        <a:p>
          <a:endParaRPr lang="es-MX"/>
        </a:p>
      </dgm:t>
    </dgm:pt>
    <dgm:pt modelId="{A50AE1C4-FE12-4B56-B15B-48B640F407CD}">
      <dgm:prSet phldrT="[Texto]" custT="1"/>
      <dgm:spPr/>
      <dgm:t>
        <a:bodyPr/>
        <a:lstStyle/>
        <a:p>
          <a:r>
            <a:rPr lang="es-MX" sz="1600" dirty="0" smtClean="0">
              <a:latin typeface="Calibri" panose="020F0502020204030204" pitchFamily="34" charset="0"/>
            </a:rPr>
            <a:t>Gestión de Trabajo (Procesos de inicio)</a:t>
          </a:r>
          <a:endParaRPr lang="es-MX" sz="1600" dirty="0">
            <a:latin typeface="Calibri" panose="020F0502020204030204" pitchFamily="34" charset="0"/>
          </a:endParaRPr>
        </a:p>
      </dgm:t>
    </dgm:pt>
    <dgm:pt modelId="{4A4277E4-76DF-4B2A-BFEB-8A1593B057AB}" type="parTrans" cxnId="{1BB7A835-D94A-426B-B8CA-E90B8EE735DC}">
      <dgm:prSet/>
      <dgm:spPr/>
      <dgm:t>
        <a:bodyPr/>
        <a:lstStyle/>
        <a:p>
          <a:endParaRPr lang="es-MX"/>
        </a:p>
      </dgm:t>
    </dgm:pt>
    <dgm:pt modelId="{6D58467A-3C25-43C5-A492-D7AA04C31F81}" type="sibTrans" cxnId="{1BB7A835-D94A-426B-B8CA-E90B8EE735DC}">
      <dgm:prSet/>
      <dgm:spPr/>
      <dgm:t>
        <a:bodyPr/>
        <a:lstStyle/>
        <a:p>
          <a:endParaRPr lang="es-MX"/>
        </a:p>
      </dgm:t>
    </dgm:pt>
    <dgm:pt modelId="{6FC9A05D-2E77-40AE-8139-8AE62D156CAD}">
      <dgm:prSet phldrT="[Texto]" custT="1"/>
      <dgm:spPr/>
      <dgm:t>
        <a:bodyPr/>
        <a:lstStyle/>
        <a:p>
          <a:r>
            <a:rPr lang="es-MX" sz="1600" dirty="0" smtClean="0">
              <a:latin typeface="Calibri" panose="020F0502020204030204" pitchFamily="34" charset="0"/>
            </a:rPr>
            <a:t>Gestión de trabajo (Mejora continua) </a:t>
          </a:r>
          <a:endParaRPr lang="es-MX" sz="1600" dirty="0">
            <a:latin typeface="Calibri" panose="020F0502020204030204" pitchFamily="34" charset="0"/>
          </a:endParaRPr>
        </a:p>
      </dgm:t>
    </dgm:pt>
    <dgm:pt modelId="{37CD224F-A276-4B71-B2D9-AE15877D04AA}" type="parTrans" cxnId="{E7313D91-4310-4B1A-9746-F7F6572B9D9F}">
      <dgm:prSet/>
      <dgm:spPr/>
      <dgm:t>
        <a:bodyPr/>
        <a:lstStyle/>
        <a:p>
          <a:endParaRPr lang="es-MX"/>
        </a:p>
      </dgm:t>
    </dgm:pt>
    <dgm:pt modelId="{0EC02D71-E5EF-4752-BE57-56BE7A1A30A8}" type="sibTrans" cxnId="{E7313D91-4310-4B1A-9746-F7F6572B9D9F}">
      <dgm:prSet/>
      <dgm:spPr/>
      <dgm:t>
        <a:bodyPr/>
        <a:lstStyle/>
        <a:p>
          <a:endParaRPr lang="es-MX"/>
        </a:p>
      </dgm:t>
    </dgm:pt>
    <dgm:pt modelId="{EE4CD191-3672-424E-A8B6-16AE4C90BA51}">
      <dgm:prSet phldrT="[Texto]" custT="1"/>
      <dgm:spPr/>
      <dgm:t>
        <a:bodyPr/>
        <a:lstStyle/>
        <a:p>
          <a:r>
            <a:rPr lang="es-MX" sz="1050" dirty="0" smtClean="0">
              <a:latin typeface="Calibri" panose="020F0502020204030204" pitchFamily="34" charset="0"/>
            </a:rPr>
            <a:t>Mejorar continuamente el servicio de  acuerdo a los indicadores  </a:t>
          </a:r>
          <a:endParaRPr lang="es-MX" sz="1050" dirty="0">
            <a:latin typeface="Calibri" panose="020F0502020204030204" pitchFamily="34" charset="0"/>
          </a:endParaRPr>
        </a:p>
      </dgm:t>
    </dgm:pt>
    <dgm:pt modelId="{87D9EAD2-2603-4CFE-80AD-2AC0159337B3}" type="parTrans" cxnId="{53081712-3235-4161-ACFD-A70F9E05F802}">
      <dgm:prSet/>
      <dgm:spPr/>
      <dgm:t>
        <a:bodyPr/>
        <a:lstStyle/>
        <a:p>
          <a:endParaRPr lang="es-MX"/>
        </a:p>
      </dgm:t>
    </dgm:pt>
    <dgm:pt modelId="{765C89F7-5D51-4A62-9E85-9F284A846B70}" type="sibTrans" cxnId="{53081712-3235-4161-ACFD-A70F9E05F802}">
      <dgm:prSet/>
      <dgm:spPr/>
      <dgm:t>
        <a:bodyPr/>
        <a:lstStyle/>
        <a:p>
          <a:endParaRPr lang="es-MX"/>
        </a:p>
      </dgm:t>
    </dgm:pt>
    <dgm:pt modelId="{3B7B4C0F-B08C-4173-86C3-D34819E8E14D}">
      <dgm:prSet phldrT="[Texto]" custT="1"/>
      <dgm:spPr/>
      <dgm:t>
        <a:bodyPr/>
        <a:lstStyle/>
        <a:p>
          <a:r>
            <a:rPr lang="es-MX" sz="1050" dirty="0" smtClean="0">
              <a:latin typeface="Calibri" panose="020F0502020204030204" pitchFamily="34" charset="0"/>
            </a:rPr>
            <a:t>Objetivo:  Iniciar con la medición de procesos de trabajo.</a:t>
          </a:r>
          <a:endParaRPr lang="es-MX" sz="1050" dirty="0">
            <a:latin typeface="Calibri" panose="020F0502020204030204" pitchFamily="34" charset="0"/>
          </a:endParaRPr>
        </a:p>
      </dgm:t>
    </dgm:pt>
    <dgm:pt modelId="{ED077D11-4D56-4EE1-8646-6C661CA8B226}" type="parTrans" cxnId="{8B0404E2-8965-4895-83E5-C56022B2D66E}">
      <dgm:prSet/>
      <dgm:spPr/>
      <dgm:t>
        <a:bodyPr/>
        <a:lstStyle/>
        <a:p>
          <a:endParaRPr lang="es-MX"/>
        </a:p>
      </dgm:t>
    </dgm:pt>
    <dgm:pt modelId="{69E95B10-065D-4921-9970-2D0782CB0CB3}" type="sibTrans" cxnId="{8B0404E2-8965-4895-83E5-C56022B2D66E}">
      <dgm:prSet/>
      <dgm:spPr/>
      <dgm:t>
        <a:bodyPr/>
        <a:lstStyle/>
        <a:p>
          <a:endParaRPr lang="es-MX"/>
        </a:p>
      </dgm:t>
    </dgm:pt>
    <dgm:pt modelId="{36EDCC46-4A23-4E81-83FB-4A5F1133D6E4}">
      <dgm:prSet phldrT="[Texto]" custT="1"/>
      <dgm:spPr/>
      <dgm:t>
        <a:bodyPr/>
        <a:lstStyle/>
        <a:p>
          <a:endParaRPr lang="es-MX" sz="1000" dirty="0">
            <a:latin typeface="Calibri" panose="020F0502020204030204" pitchFamily="34" charset="0"/>
          </a:endParaRPr>
        </a:p>
      </dgm:t>
    </dgm:pt>
    <dgm:pt modelId="{7452A94B-CEFE-4AD3-AB28-42ADB586D9C7}" type="parTrans" cxnId="{48596AFA-8D5F-4D45-9699-DD80FA50FFFB}">
      <dgm:prSet/>
      <dgm:spPr/>
      <dgm:t>
        <a:bodyPr/>
        <a:lstStyle/>
        <a:p>
          <a:endParaRPr lang="es-MX"/>
        </a:p>
      </dgm:t>
    </dgm:pt>
    <dgm:pt modelId="{C31DD76D-F825-4CE3-BE67-098D4CD762CE}" type="sibTrans" cxnId="{48596AFA-8D5F-4D45-9699-DD80FA50FFFB}">
      <dgm:prSet/>
      <dgm:spPr/>
      <dgm:t>
        <a:bodyPr/>
        <a:lstStyle/>
        <a:p>
          <a:endParaRPr lang="es-MX"/>
        </a:p>
      </dgm:t>
    </dgm:pt>
    <dgm:pt modelId="{9CFD32AD-2590-428F-BB3A-8892F1F16C20}" type="pres">
      <dgm:prSet presAssocID="{C0B264E5-80E2-4889-AE91-775363797A82}" presName="rootnode" presStyleCnt="0">
        <dgm:presLayoutVars>
          <dgm:chMax/>
          <dgm:chPref/>
          <dgm:dir/>
          <dgm:animLvl val="lvl"/>
        </dgm:presLayoutVars>
      </dgm:prSet>
      <dgm:spPr/>
      <dgm:t>
        <a:bodyPr/>
        <a:lstStyle/>
        <a:p>
          <a:endParaRPr lang="es-MX"/>
        </a:p>
      </dgm:t>
    </dgm:pt>
    <dgm:pt modelId="{CCA80E7B-4784-4300-ADB2-4522E70F1CA7}" type="pres">
      <dgm:prSet presAssocID="{8D442953-9F7E-4113-B7E9-B5DCCB42C951}" presName="composite" presStyleCnt="0"/>
      <dgm:spPr/>
    </dgm:pt>
    <dgm:pt modelId="{2CEA7E86-C81D-4ED5-B2D6-397D49AC2F05}" type="pres">
      <dgm:prSet presAssocID="{8D442953-9F7E-4113-B7E9-B5DCCB42C951}" presName="bentUpArrow1" presStyleLbl="alignImgPlace1" presStyleIdx="0" presStyleCnt="2" custLinFactNeighborX="-173" custLinFactNeighborY="9007"/>
      <dgm:spPr/>
    </dgm:pt>
    <dgm:pt modelId="{F17C7364-D4DA-4F38-93B6-9CE9BC83E33D}" type="pres">
      <dgm:prSet presAssocID="{8D442953-9F7E-4113-B7E9-B5DCCB42C951}" presName="ParentText" presStyleLbl="node1" presStyleIdx="0" presStyleCnt="3" custLinFactNeighborX="-47091" custLinFactNeighborY="4558">
        <dgm:presLayoutVars>
          <dgm:chMax val="1"/>
          <dgm:chPref val="1"/>
          <dgm:bulletEnabled val="1"/>
        </dgm:presLayoutVars>
      </dgm:prSet>
      <dgm:spPr/>
      <dgm:t>
        <a:bodyPr/>
        <a:lstStyle/>
        <a:p>
          <a:endParaRPr lang="es-MX"/>
        </a:p>
      </dgm:t>
    </dgm:pt>
    <dgm:pt modelId="{D7CD337A-A51F-4B36-A0EE-F2A7519F44C5}" type="pres">
      <dgm:prSet presAssocID="{8D442953-9F7E-4113-B7E9-B5DCCB42C951}" presName="ChildText" presStyleLbl="revTx" presStyleIdx="0" presStyleCnt="3" custScaleX="98329" custLinFactX="-100000" custLinFactY="32869" custLinFactNeighborX="-120835" custLinFactNeighborY="100000">
        <dgm:presLayoutVars>
          <dgm:chMax val="0"/>
          <dgm:chPref val="0"/>
          <dgm:bulletEnabled val="1"/>
        </dgm:presLayoutVars>
      </dgm:prSet>
      <dgm:spPr/>
      <dgm:t>
        <a:bodyPr/>
        <a:lstStyle/>
        <a:p>
          <a:endParaRPr lang="es-MX"/>
        </a:p>
      </dgm:t>
    </dgm:pt>
    <dgm:pt modelId="{8D299306-2A90-4D65-A7D2-21575333441C}" type="pres">
      <dgm:prSet presAssocID="{CD8D0B0F-C02F-495C-9968-C1F6F6FB953A}" presName="sibTrans" presStyleCnt="0"/>
      <dgm:spPr/>
    </dgm:pt>
    <dgm:pt modelId="{7A373B5C-6123-4DF7-8A19-5B2DF0F5139C}" type="pres">
      <dgm:prSet presAssocID="{A50AE1C4-FE12-4B56-B15B-48B640F407CD}" presName="composite" presStyleCnt="0"/>
      <dgm:spPr/>
    </dgm:pt>
    <dgm:pt modelId="{F4EE5873-9F65-49EA-AF05-60CB8DE37581}" type="pres">
      <dgm:prSet presAssocID="{A50AE1C4-FE12-4B56-B15B-48B640F407CD}" presName="bentUpArrow1" presStyleLbl="alignImgPlace1" presStyleIdx="1" presStyleCnt="2" custLinFactNeighborX="77188" custLinFactNeighborY="5641"/>
      <dgm:spPr/>
    </dgm:pt>
    <dgm:pt modelId="{806B00B9-BD2A-4876-88A1-0986681D69EC}" type="pres">
      <dgm:prSet presAssocID="{A50AE1C4-FE12-4B56-B15B-48B640F407CD}" presName="ParentText" presStyleLbl="node1" presStyleIdx="1" presStyleCnt="3" custLinFactNeighborX="14243" custLinFactNeighborY="1702">
        <dgm:presLayoutVars>
          <dgm:chMax val="1"/>
          <dgm:chPref val="1"/>
          <dgm:bulletEnabled val="1"/>
        </dgm:presLayoutVars>
      </dgm:prSet>
      <dgm:spPr/>
      <dgm:t>
        <a:bodyPr/>
        <a:lstStyle/>
        <a:p>
          <a:endParaRPr lang="es-MX"/>
        </a:p>
      </dgm:t>
    </dgm:pt>
    <dgm:pt modelId="{39F6CAB0-08E3-4E00-A2F9-EB6908A1F916}" type="pres">
      <dgm:prSet presAssocID="{A50AE1C4-FE12-4B56-B15B-48B640F407CD}" presName="ChildText" presStyleLbl="revTx" presStyleIdx="1" presStyleCnt="3" custScaleX="85933" custLinFactX="-42702" custLinFactY="9820" custLinFactNeighborX="-100000" custLinFactNeighborY="100000">
        <dgm:presLayoutVars>
          <dgm:chMax val="0"/>
          <dgm:chPref val="0"/>
          <dgm:bulletEnabled val="1"/>
        </dgm:presLayoutVars>
      </dgm:prSet>
      <dgm:spPr/>
      <dgm:t>
        <a:bodyPr/>
        <a:lstStyle/>
        <a:p>
          <a:endParaRPr lang="es-MX"/>
        </a:p>
      </dgm:t>
    </dgm:pt>
    <dgm:pt modelId="{2B49DD59-ACA5-4BD9-82CE-903D575AA817}" type="pres">
      <dgm:prSet presAssocID="{6D58467A-3C25-43C5-A492-D7AA04C31F81}" presName="sibTrans" presStyleCnt="0"/>
      <dgm:spPr/>
    </dgm:pt>
    <dgm:pt modelId="{947E32AC-91F0-40BA-ADF3-5FCEDD8756E9}" type="pres">
      <dgm:prSet presAssocID="{6FC9A05D-2E77-40AE-8139-8AE62D156CAD}" presName="composite" presStyleCnt="0"/>
      <dgm:spPr/>
    </dgm:pt>
    <dgm:pt modelId="{45EDF954-D440-498A-B859-309EF9307E49}" type="pres">
      <dgm:prSet presAssocID="{6FC9A05D-2E77-40AE-8139-8AE62D156CAD}" presName="ParentText" presStyleLbl="node1" presStyleIdx="2" presStyleCnt="3" custLinFactNeighborX="61514" custLinFactNeighborY="-1155">
        <dgm:presLayoutVars>
          <dgm:chMax val="1"/>
          <dgm:chPref val="1"/>
          <dgm:bulletEnabled val="1"/>
        </dgm:presLayoutVars>
      </dgm:prSet>
      <dgm:spPr/>
      <dgm:t>
        <a:bodyPr/>
        <a:lstStyle/>
        <a:p>
          <a:endParaRPr lang="es-MX"/>
        </a:p>
      </dgm:t>
    </dgm:pt>
    <dgm:pt modelId="{30A00C8F-F6CA-4278-80EE-C8EF3388EB0F}" type="pres">
      <dgm:prSet presAssocID="{6FC9A05D-2E77-40AE-8139-8AE62D156CAD}" presName="FinalChildText" presStyleLbl="revTx" presStyleIdx="2" presStyleCnt="3" custLinFactNeighborX="89939" custLinFactNeighborY="-5261">
        <dgm:presLayoutVars>
          <dgm:chMax val="0"/>
          <dgm:chPref val="0"/>
          <dgm:bulletEnabled val="1"/>
        </dgm:presLayoutVars>
      </dgm:prSet>
      <dgm:spPr/>
      <dgm:t>
        <a:bodyPr/>
        <a:lstStyle/>
        <a:p>
          <a:endParaRPr lang="es-MX"/>
        </a:p>
      </dgm:t>
    </dgm:pt>
  </dgm:ptLst>
  <dgm:cxnLst>
    <dgm:cxn modelId="{3C91299B-DA27-4B58-9EE7-F2146EE561AE}" type="presOf" srcId="{8D442953-9F7E-4113-B7E9-B5DCCB42C951}" destId="{F17C7364-D4DA-4F38-93B6-9CE9BC83E33D}" srcOrd="0" destOrd="0" presId="urn:microsoft.com/office/officeart/2005/8/layout/StepDownProcess"/>
    <dgm:cxn modelId="{E7313D91-4310-4B1A-9746-F7F6572B9D9F}" srcId="{C0B264E5-80E2-4889-AE91-775363797A82}" destId="{6FC9A05D-2E77-40AE-8139-8AE62D156CAD}" srcOrd="2" destOrd="0" parTransId="{37CD224F-A276-4B71-B2D9-AE15877D04AA}" sibTransId="{0EC02D71-E5EF-4752-BE57-56BE7A1A30A8}"/>
    <dgm:cxn modelId="{954A4B13-68D0-4D10-A675-7C128D12FBB4}" srcId="{C0B264E5-80E2-4889-AE91-775363797A82}" destId="{8D442953-9F7E-4113-B7E9-B5DCCB42C951}" srcOrd="0" destOrd="0" parTransId="{736E5D6F-F3D9-4435-80D8-0B65C10CE071}" sibTransId="{CD8D0B0F-C02F-495C-9968-C1F6F6FB953A}"/>
    <dgm:cxn modelId="{9FF3B8F6-FDBA-4A1F-9C2C-848F64346379}" type="presOf" srcId="{A50AE1C4-FE12-4B56-B15B-48B640F407CD}" destId="{806B00B9-BD2A-4876-88A1-0986681D69EC}" srcOrd="0" destOrd="0" presId="urn:microsoft.com/office/officeart/2005/8/layout/StepDownProcess"/>
    <dgm:cxn modelId="{8E96E919-4CE0-4B41-8DE0-8E181998D94E}" type="presOf" srcId="{C0B264E5-80E2-4889-AE91-775363797A82}" destId="{9CFD32AD-2590-428F-BB3A-8892F1F16C20}" srcOrd="0" destOrd="0" presId="urn:microsoft.com/office/officeart/2005/8/layout/StepDownProcess"/>
    <dgm:cxn modelId="{1BB7A835-D94A-426B-B8CA-E90B8EE735DC}" srcId="{C0B264E5-80E2-4889-AE91-775363797A82}" destId="{A50AE1C4-FE12-4B56-B15B-48B640F407CD}" srcOrd="1" destOrd="0" parTransId="{4A4277E4-76DF-4B2A-BFEB-8A1593B057AB}" sibTransId="{6D58467A-3C25-43C5-A492-D7AA04C31F81}"/>
    <dgm:cxn modelId="{6314BD4F-3354-4A9D-B487-B8BEE535E0CF}" type="presOf" srcId="{36EDCC46-4A23-4E81-83FB-4A5F1133D6E4}" destId="{30A00C8F-F6CA-4278-80EE-C8EF3388EB0F}" srcOrd="0" destOrd="0" presId="urn:microsoft.com/office/officeart/2005/8/layout/StepDownProcess"/>
    <dgm:cxn modelId="{8B0404E2-8965-4895-83E5-C56022B2D66E}" srcId="{A50AE1C4-FE12-4B56-B15B-48B640F407CD}" destId="{3B7B4C0F-B08C-4173-86C3-D34819E8E14D}" srcOrd="0" destOrd="0" parTransId="{ED077D11-4D56-4EE1-8646-6C661CA8B226}" sibTransId="{69E95B10-065D-4921-9970-2D0782CB0CB3}"/>
    <dgm:cxn modelId="{5C461407-1C60-4743-82CB-617CF92FDC57}" type="presOf" srcId="{3B7B4C0F-B08C-4173-86C3-D34819E8E14D}" destId="{39F6CAB0-08E3-4E00-A2F9-EB6908A1F916}" srcOrd="0" destOrd="0" presId="urn:microsoft.com/office/officeart/2005/8/layout/StepDownProcess"/>
    <dgm:cxn modelId="{7578E3A3-AD35-4E16-8566-271D6B857E23}" srcId="{8D442953-9F7E-4113-B7E9-B5DCCB42C951}" destId="{52B69F0B-5E2E-4EF4-8678-83426411E991}" srcOrd="0" destOrd="0" parTransId="{B9E4D38D-1E62-4E14-B73D-F4F13D29115F}" sibTransId="{B88392E8-3D06-4091-8338-C97C9B4DC057}"/>
    <dgm:cxn modelId="{53081712-3235-4161-ACFD-A70F9E05F802}" srcId="{6FC9A05D-2E77-40AE-8139-8AE62D156CAD}" destId="{EE4CD191-3672-424E-A8B6-16AE4C90BA51}" srcOrd="1" destOrd="0" parTransId="{87D9EAD2-2603-4CFE-80AD-2AC0159337B3}" sibTransId="{765C89F7-5D51-4A62-9E85-9F284A846B70}"/>
    <dgm:cxn modelId="{48596AFA-8D5F-4D45-9699-DD80FA50FFFB}" srcId="{6FC9A05D-2E77-40AE-8139-8AE62D156CAD}" destId="{36EDCC46-4A23-4E81-83FB-4A5F1133D6E4}" srcOrd="0" destOrd="0" parTransId="{7452A94B-CEFE-4AD3-AB28-42ADB586D9C7}" sibTransId="{C31DD76D-F825-4CE3-BE67-098D4CD762CE}"/>
    <dgm:cxn modelId="{D902A7FB-78D1-41AC-849C-9937FD126D59}" type="presOf" srcId="{52B69F0B-5E2E-4EF4-8678-83426411E991}" destId="{D7CD337A-A51F-4B36-A0EE-F2A7519F44C5}" srcOrd="0" destOrd="0" presId="urn:microsoft.com/office/officeart/2005/8/layout/StepDownProcess"/>
    <dgm:cxn modelId="{8960589B-DEEF-4275-8D8D-CC437C25301A}" type="presOf" srcId="{6FC9A05D-2E77-40AE-8139-8AE62D156CAD}" destId="{45EDF954-D440-498A-B859-309EF9307E49}" srcOrd="0" destOrd="0" presId="urn:microsoft.com/office/officeart/2005/8/layout/StepDownProcess"/>
    <dgm:cxn modelId="{7BEE3A3D-2C5B-4325-B99C-BEBD7DEF913C}" type="presOf" srcId="{EE4CD191-3672-424E-A8B6-16AE4C90BA51}" destId="{30A00C8F-F6CA-4278-80EE-C8EF3388EB0F}" srcOrd="0" destOrd="1" presId="urn:microsoft.com/office/officeart/2005/8/layout/StepDownProcess"/>
    <dgm:cxn modelId="{25948F94-7C30-4721-BB29-CB2D4148B75C}" type="presParOf" srcId="{9CFD32AD-2590-428F-BB3A-8892F1F16C20}" destId="{CCA80E7B-4784-4300-ADB2-4522E70F1CA7}" srcOrd="0" destOrd="0" presId="urn:microsoft.com/office/officeart/2005/8/layout/StepDownProcess"/>
    <dgm:cxn modelId="{EEB33CA0-FF37-4596-B3F4-3D0D4FC9C489}" type="presParOf" srcId="{CCA80E7B-4784-4300-ADB2-4522E70F1CA7}" destId="{2CEA7E86-C81D-4ED5-B2D6-397D49AC2F05}" srcOrd="0" destOrd="0" presId="urn:microsoft.com/office/officeart/2005/8/layout/StepDownProcess"/>
    <dgm:cxn modelId="{F49B875D-3EFC-4BA0-9381-69852E0CACD1}" type="presParOf" srcId="{CCA80E7B-4784-4300-ADB2-4522E70F1CA7}" destId="{F17C7364-D4DA-4F38-93B6-9CE9BC83E33D}" srcOrd="1" destOrd="0" presId="urn:microsoft.com/office/officeart/2005/8/layout/StepDownProcess"/>
    <dgm:cxn modelId="{DE911208-B791-4A29-9080-0356A7DD0183}" type="presParOf" srcId="{CCA80E7B-4784-4300-ADB2-4522E70F1CA7}" destId="{D7CD337A-A51F-4B36-A0EE-F2A7519F44C5}" srcOrd="2" destOrd="0" presId="urn:microsoft.com/office/officeart/2005/8/layout/StepDownProcess"/>
    <dgm:cxn modelId="{E6D145C1-55CE-47C9-8181-D58299BBA6C4}" type="presParOf" srcId="{9CFD32AD-2590-428F-BB3A-8892F1F16C20}" destId="{8D299306-2A90-4D65-A7D2-21575333441C}" srcOrd="1" destOrd="0" presId="urn:microsoft.com/office/officeart/2005/8/layout/StepDownProcess"/>
    <dgm:cxn modelId="{ADE12B63-078D-4A64-86A2-8595853B79A4}" type="presParOf" srcId="{9CFD32AD-2590-428F-BB3A-8892F1F16C20}" destId="{7A373B5C-6123-4DF7-8A19-5B2DF0F5139C}" srcOrd="2" destOrd="0" presId="urn:microsoft.com/office/officeart/2005/8/layout/StepDownProcess"/>
    <dgm:cxn modelId="{E592C401-3C52-42D7-B56A-8C0CC6C6A30F}" type="presParOf" srcId="{7A373B5C-6123-4DF7-8A19-5B2DF0F5139C}" destId="{F4EE5873-9F65-49EA-AF05-60CB8DE37581}" srcOrd="0" destOrd="0" presId="urn:microsoft.com/office/officeart/2005/8/layout/StepDownProcess"/>
    <dgm:cxn modelId="{27FD53B8-4C49-4C48-AC35-5202FBEFFE34}" type="presParOf" srcId="{7A373B5C-6123-4DF7-8A19-5B2DF0F5139C}" destId="{806B00B9-BD2A-4876-88A1-0986681D69EC}" srcOrd="1" destOrd="0" presId="urn:microsoft.com/office/officeart/2005/8/layout/StepDownProcess"/>
    <dgm:cxn modelId="{C8F1BC4E-CFAB-4266-AAD6-F2BD0E2863C9}" type="presParOf" srcId="{7A373B5C-6123-4DF7-8A19-5B2DF0F5139C}" destId="{39F6CAB0-08E3-4E00-A2F9-EB6908A1F916}" srcOrd="2" destOrd="0" presId="urn:microsoft.com/office/officeart/2005/8/layout/StepDownProcess"/>
    <dgm:cxn modelId="{C04686EC-B757-4F34-8518-018883557925}" type="presParOf" srcId="{9CFD32AD-2590-428F-BB3A-8892F1F16C20}" destId="{2B49DD59-ACA5-4BD9-82CE-903D575AA817}" srcOrd="3" destOrd="0" presId="urn:microsoft.com/office/officeart/2005/8/layout/StepDownProcess"/>
    <dgm:cxn modelId="{0FB3B2F9-E21E-400A-AC6E-8800C03D0F05}" type="presParOf" srcId="{9CFD32AD-2590-428F-BB3A-8892F1F16C20}" destId="{947E32AC-91F0-40BA-ADF3-5FCEDD8756E9}" srcOrd="4" destOrd="0" presId="urn:microsoft.com/office/officeart/2005/8/layout/StepDownProcess"/>
    <dgm:cxn modelId="{07DEE0F1-6C58-4F35-9EE0-A08C6B38E876}" type="presParOf" srcId="{947E32AC-91F0-40BA-ADF3-5FCEDD8756E9}" destId="{45EDF954-D440-498A-B859-309EF9307E49}" srcOrd="0" destOrd="0" presId="urn:microsoft.com/office/officeart/2005/8/layout/StepDownProcess"/>
    <dgm:cxn modelId="{9B1854C2-DCB9-4CF2-AAEF-4D51E656934D}" type="presParOf" srcId="{947E32AC-91F0-40BA-ADF3-5FCEDD8756E9}" destId="{30A00C8F-F6CA-4278-80EE-C8EF3388EB0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82077-91F2-4A52-886A-780A09B423D9}"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s-MX"/>
        </a:p>
      </dgm:t>
    </dgm:pt>
    <dgm:pt modelId="{6E347DBE-1E5E-4C90-8076-6132DB3864A8}">
      <dgm:prSet phldrT="[Texto]" custT="1"/>
      <dgm:spPr/>
      <dgm:t>
        <a:bodyPr/>
        <a:lstStyle/>
        <a:p>
          <a:r>
            <a:rPr lang="es-MX" sz="1200" dirty="0" smtClean="0">
              <a:latin typeface="Calibri" panose="020F0502020204030204" pitchFamily="34" charset="0"/>
            </a:rPr>
            <a:t>Comité de dirección</a:t>
          </a:r>
          <a:endParaRPr lang="es-MX" sz="1200" dirty="0">
            <a:latin typeface="Calibri" panose="020F0502020204030204" pitchFamily="34" charset="0"/>
          </a:endParaRPr>
        </a:p>
      </dgm:t>
    </dgm:pt>
    <dgm:pt modelId="{142B1D61-817D-47B3-BEB1-C729E7C21BA3}" type="parTrans" cxnId="{796182CC-3E07-4ED2-916B-7404A35FC797}">
      <dgm:prSet/>
      <dgm:spPr/>
      <dgm:t>
        <a:bodyPr/>
        <a:lstStyle/>
        <a:p>
          <a:endParaRPr lang="es-MX"/>
        </a:p>
      </dgm:t>
    </dgm:pt>
    <dgm:pt modelId="{EFE5BFD8-37E7-4249-8C87-15AF0AC0C9BE}" type="sibTrans" cxnId="{796182CC-3E07-4ED2-916B-7404A35FC797}">
      <dgm:prSet/>
      <dgm:spPr/>
      <dgm:t>
        <a:bodyPr/>
        <a:lstStyle/>
        <a:p>
          <a:endParaRPr lang="es-MX"/>
        </a:p>
      </dgm:t>
    </dgm:pt>
    <dgm:pt modelId="{6CB0C6EE-8D67-4863-B764-A9B7315C9C16}">
      <dgm:prSet phldrT="[Texto]" custT="1"/>
      <dgm:spPr/>
      <dgm:t>
        <a:bodyPr/>
        <a:lstStyle/>
        <a:p>
          <a:r>
            <a:rPr lang="es-MX" sz="1100" b="0" dirty="0" smtClean="0">
              <a:latin typeface="Calibri" panose="020F0502020204030204" pitchFamily="34" charset="0"/>
            </a:rPr>
            <a:t>Patrocinar el cambio</a:t>
          </a:r>
          <a:endParaRPr lang="es-MX" sz="1100" b="0" dirty="0">
            <a:latin typeface="Calibri" panose="020F0502020204030204" pitchFamily="34" charset="0"/>
          </a:endParaRPr>
        </a:p>
      </dgm:t>
    </dgm:pt>
    <dgm:pt modelId="{8863602E-AEB2-4C38-B7EA-BC39EF723C28}" type="parTrans" cxnId="{9BBA877B-BADC-4BA9-A30D-5B3A3E08D3F5}">
      <dgm:prSet/>
      <dgm:spPr/>
      <dgm:t>
        <a:bodyPr/>
        <a:lstStyle/>
        <a:p>
          <a:endParaRPr lang="es-MX"/>
        </a:p>
      </dgm:t>
    </dgm:pt>
    <dgm:pt modelId="{7D8DAED5-FE13-4D37-B608-112D4A84F057}" type="sibTrans" cxnId="{9BBA877B-BADC-4BA9-A30D-5B3A3E08D3F5}">
      <dgm:prSet/>
      <dgm:spPr/>
      <dgm:t>
        <a:bodyPr/>
        <a:lstStyle/>
        <a:p>
          <a:endParaRPr lang="es-MX"/>
        </a:p>
      </dgm:t>
    </dgm:pt>
    <dgm:pt modelId="{542414F5-AE52-4A8F-A9BB-E6E3473C52D7}">
      <dgm:prSet phldrT="[Texto]" custT="1"/>
      <dgm:spPr/>
      <dgm:t>
        <a:bodyPr/>
        <a:lstStyle/>
        <a:p>
          <a:r>
            <a:rPr lang="es-MX" sz="1100" b="0" dirty="0" smtClean="0">
              <a:latin typeface="Calibri" panose="020F0502020204030204" pitchFamily="34" charset="0"/>
            </a:rPr>
            <a:t>Tomar decisiones  ejecutivas</a:t>
          </a:r>
          <a:endParaRPr lang="es-MX" sz="1100" b="0" dirty="0">
            <a:latin typeface="Calibri" panose="020F0502020204030204" pitchFamily="34" charset="0"/>
          </a:endParaRPr>
        </a:p>
      </dgm:t>
    </dgm:pt>
    <dgm:pt modelId="{53102852-3A0B-407E-8515-8338CE0A8096}" type="parTrans" cxnId="{1F833F76-78BB-4688-9B6B-ED4191A7BAA5}">
      <dgm:prSet/>
      <dgm:spPr/>
      <dgm:t>
        <a:bodyPr/>
        <a:lstStyle/>
        <a:p>
          <a:endParaRPr lang="es-MX"/>
        </a:p>
      </dgm:t>
    </dgm:pt>
    <dgm:pt modelId="{2C74A902-3C54-474E-9921-05B865D4BC48}" type="sibTrans" cxnId="{1F833F76-78BB-4688-9B6B-ED4191A7BAA5}">
      <dgm:prSet/>
      <dgm:spPr/>
      <dgm:t>
        <a:bodyPr/>
        <a:lstStyle/>
        <a:p>
          <a:endParaRPr lang="es-MX"/>
        </a:p>
      </dgm:t>
    </dgm:pt>
    <dgm:pt modelId="{93FC7909-8D06-4CFD-A338-0544B1FD3DEF}">
      <dgm:prSet phldrT="[Texto]" custT="1"/>
      <dgm:spPr/>
      <dgm:t>
        <a:bodyPr/>
        <a:lstStyle/>
        <a:p>
          <a:r>
            <a:rPr lang="es-MX" sz="1100" b="0" dirty="0" smtClean="0">
              <a:latin typeface="Calibri" panose="020F0502020204030204" pitchFamily="34" charset="0"/>
            </a:rPr>
            <a:t>Autorización de los recursos humanos y materiales</a:t>
          </a:r>
          <a:endParaRPr lang="es-MX" sz="1100" b="0" dirty="0">
            <a:latin typeface="Calibri" panose="020F0502020204030204" pitchFamily="34" charset="0"/>
          </a:endParaRPr>
        </a:p>
      </dgm:t>
    </dgm:pt>
    <dgm:pt modelId="{6742CAE3-2FC8-41AA-A658-BEF3AE1DDD49}" type="parTrans" cxnId="{52A4EF58-1AB0-407E-B393-C944E76CE2F2}">
      <dgm:prSet/>
      <dgm:spPr/>
      <dgm:t>
        <a:bodyPr/>
        <a:lstStyle/>
        <a:p>
          <a:endParaRPr lang="es-MX"/>
        </a:p>
      </dgm:t>
    </dgm:pt>
    <dgm:pt modelId="{32ED0B6E-030B-4965-BF2A-111B5AE6937C}" type="sibTrans" cxnId="{52A4EF58-1AB0-407E-B393-C944E76CE2F2}">
      <dgm:prSet/>
      <dgm:spPr/>
      <dgm:t>
        <a:bodyPr/>
        <a:lstStyle/>
        <a:p>
          <a:endParaRPr lang="es-MX"/>
        </a:p>
      </dgm:t>
    </dgm:pt>
    <dgm:pt modelId="{A6FF86C5-AFC3-481F-9AC8-7E16568AD139}">
      <dgm:prSet phldrT="[Texto]" custT="1"/>
      <dgm:spPr/>
      <dgm:t>
        <a:bodyPr/>
        <a:lstStyle/>
        <a:p>
          <a:r>
            <a:rPr lang="es-MX" sz="1100" b="0" dirty="0" smtClean="0">
              <a:latin typeface="Calibri" panose="020F0502020204030204" pitchFamily="34" charset="0"/>
            </a:rPr>
            <a:t>Equipo de </a:t>
          </a:r>
          <a:r>
            <a:rPr lang="en-US" sz="1100" b="0" noProof="0" dirty="0" smtClean="0">
              <a:latin typeface="Calibri" panose="020F0502020204030204" pitchFamily="34" charset="0"/>
            </a:rPr>
            <a:t>Assessment</a:t>
          </a:r>
          <a:endParaRPr lang="en-US" sz="1100" b="0" noProof="0" dirty="0">
            <a:latin typeface="Calibri" panose="020F0502020204030204" pitchFamily="34" charset="0"/>
          </a:endParaRPr>
        </a:p>
      </dgm:t>
    </dgm:pt>
    <dgm:pt modelId="{1DC9AD15-8B17-43B6-AD1E-DDD4AEBC3180}" type="parTrans" cxnId="{268D8B1D-E278-4920-B3F0-09BC055CCCE4}">
      <dgm:prSet/>
      <dgm:spPr/>
      <dgm:t>
        <a:bodyPr/>
        <a:lstStyle/>
        <a:p>
          <a:endParaRPr lang="es-MX"/>
        </a:p>
      </dgm:t>
    </dgm:pt>
    <dgm:pt modelId="{79A853A4-BBEE-4331-9E7F-A62366940DF6}" type="sibTrans" cxnId="{268D8B1D-E278-4920-B3F0-09BC055CCCE4}">
      <dgm:prSet/>
      <dgm:spPr/>
      <dgm:t>
        <a:bodyPr/>
        <a:lstStyle/>
        <a:p>
          <a:endParaRPr lang="es-MX"/>
        </a:p>
      </dgm:t>
    </dgm:pt>
    <dgm:pt modelId="{3651DE1A-CF62-4038-9C90-D45246E0080A}">
      <dgm:prSet phldrT="[Texto]" custT="1"/>
      <dgm:spPr/>
      <dgm:t>
        <a:bodyPr/>
        <a:lstStyle/>
        <a:p>
          <a:r>
            <a:rPr lang="es-MX" sz="1100" b="0" dirty="0" smtClean="0">
              <a:latin typeface="Calibri" panose="020F0502020204030204" pitchFamily="34" charset="0"/>
            </a:rPr>
            <a:t>Proveer información necesaria</a:t>
          </a:r>
          <a:endParaRPr lang="es-MX" sz="1100" b="0" dirty="0">
            <a:latin typeface="Calibri" panose="020F0502020204030204" pitchFamily="34" charset="0"/>
          </a:endParaRPr>
        </a:p>
      </dgm:t>
    </dgm:pt>
    <dgm:pt modelId="{6A8D9CA8-3C63-4407-AD89-C552C6270185}" type="parTrans" cxnId="{9B1D64FA-3B22-4EDF-A57E-C255FE1740FC}">
      <dgm:prSet/>
      <dgm:spPr/>
      <dgm:t>
        <a:bodyPr/>
        <a:lstStyle/>
        <a:p>
          <a:endParaRPr lang="es-MX"/>
        </a:p>
      </dgm:t>
    </dgm:pt>
    <dgm:pt modelId="{2AC6DE68-787E-4330-B01D-BF107C73173C}" type="sibTrans" cxnId="{9B1D64FA-3B22-4EDF-A57E-C255FE1740FC}">
      <dgm:prSet/>
      <dgm:spPr/>
      <dgm:t>
        <a:bodyPr/>
        <a:lstStyle/>
        <a:p>
          <a:endParaRPr lang="es-MX"/>
        </a:p>
      </dgm:t>
    </dgm:pt>
    <dgm:pt modelId="{8CA4AB86-B6B1-4E03-ADC5-3854DC6A0CF4}">
      <dgm:prSet phldrT="[Texto]" custT="1"/>
      <dgm:spPr/>
      <dgm:t>
        <a:bodyPr/>
        <a:lstStyle/>
        <a:p>
          <a:r>
            <a:rPr lang="es-MX" sz="1100" b="0" dirty="0" smtClean="0">
              <a:latin typeface="Calibri" panose="020F0502020204030204" pitchFamily="34" charset="0"/>
            </a:rPr>
            <a:t>Conseguir documentación existente</a:t>
          </a:r>
          <a:endParaRPr lang="es-MX" sz="1100" b="0" dirty="0">
            <a:latin typeface="Calibri" panose="020F0502020204030204" pitchFamily="34" charset="0"/>
          </a:endParaRPr>
        </a:p>
      </dgm:t>
    </dgm:pt>
    <dgm:pt modelId="{411124D7-2F47-43E1-8564-EA9124C6CE50}" type="parTrans" cxnId="{7512A0E0-A675-43F3-9636-F340B548FAC2}">
      <dgm:prSet/>
      <dgm:spPr/>
      <dgm:t>
        <a:bodyPr/>
        <a:lstStyle/>
        <a:p>
          <a:endParaRPr lang="es-MX"/>
        </a:p>
      </dgm:t>
    </dgm:pt>
    <dgm:pt modelId="{E03D6839-6ED2-4B32-9AE0-CF75CA58318E}" type="sibTrans" cxnId="{7512A0E0-A675-43F3-9636-F340B548FAC2}">
      <dgm:prSet/>
      <dgm:spPr/>
      <dgm:t>
        <a:bodyPr/>
        <a:lstStyle/>
        <a:p>
          <a:endParaRPr lang="es-MX"/>
        </a:p>
      </dgm:t>
    </dgm:pt>
    <dgm:pt modelId="{AA2B3A15-931D-429F-A54B-813E96A71544}">
      <dgm:prSet phldrT="[Texto]" custT="1"/>
      <dgm:spPr/>
      <dgm:t>
        <a:bodyPr/>
        <a:lstStyle/>
        <a:p>
          <a:r>
            <a:rPr lang="es-MX" sz="1100" b="0" dirty="0" smtClean="0">
              <a:latin typeface="Calibri" panose="020F0502020204030204" pitchFamily="34" charset="0"/>
            </a:rPr>
            <a:t>Identificar a los participantes necesarios</a:t>
          </a:r>
          <a:endParaRPr lang="es-MX" sz="1100" b="0" dirty="0">
            <a:latin typeface="Calibri" panose="020F0502020204030204" pitchFamily="34" charset="0"/>
          </a:endParaRPr>
        </a:p>
      </dgm:t>
    </dgm:pt>
    <dgm:pt modelId="{BA068238-6204-4F8A-9271-CCF9ABFD552B}" type="parTrans" cxnId="{D5AA064F-15BE-4C04-B05F-2D3C677FDD60}">
      <dgm:prSet/>
      <dgm:spPr/>
      <dgm:t>
        <a:bodyPr/>
        <a:lstStyle/>
        <a:p>
          <a:endParaRPr lang="es-MX"/>
        </a:p>
      </dgm:t>
    </dgm:pt>
    <dgm:pt modelId="{B794C0EC-ABB8-45C5-AC05-1A3097FEA4A0}" type="sibTrans" cxnId="{D5AA064F-15BE-4C04-B05F-2D3C677FDD60}">
      <dgm:prSet/>
      <dgm:spPr/>
      <dgm:t>
        <a:bodyPr/>
        <a:lstStyle/>
        <a:p>
          <a:endParaRPr lang="es-MX"/>
        </a:p>
      </dgm:t>
    </dgm:pt>
    <dgm:pt modelId="{938EF485-3BB5-4D5F-87BC-E039D0EE3E2F}">
      <dgm:prSet phldrT="[Texto]" custT="1"/>
      <dgm:spPr/>
      <dgm:t>
        <a:bodyPr/>
        <a:lstStyle/>
        <a:p>
          <a:r>
            <a:rPr lang="es-MX" sz="1100" b="0" dirty="0" smtClean="0">
              <a:latin typeface="Calibri" panose="020F0502020204030204" pitchFamily="34" charset="0"/>
            </a:rPr>
            <a:t>Equipo de trabajo de dirección de proyecto</a:t>
          </a:r>
          <a:endParaRPr lang="es-MX" sz="1100" b="0" dirty="0">
            <a:latin typeface="Calibri" panose="020F0502020204030204" pitchFamily="34" charset="0"/>
          </a:endParaRPr>
        </a:p>
      </dgm:t>
    </dgm:pt>
    <dgm:pt modelId="{DB68DFBC-A9F9-4353-BEF0-AD2D1FDF8AFD}" type="parTrans" cxnId="{A972E53D-C307-4DCB-9748-D117063AAE94}">
      <dgm:prSet/>
      <dgm:spPr/>
      <dgm:t>
        <a:bodyPr/>
        <a:lstStyle/>
        <a:p>
          <a:endParaRPr lang="es-MX"/>
        </a:p>
      </dgm:t>
    </dgm:pt>
    <dgm:pt modelId="{3E3C1E78-3510-4D00-8710-7DB48D30A158}" type="sibTrans" cxnId="{A972E53D-C307-4DCB-9748-D117063AAE94}">
      <dgm:prSet/>
      <dgm:spPr/>
      <dgm:t>
        <a:bodyPr/>
        <a:lstStyle/>
        <a:p>
          <a:endParaRPr lang="es-MX"/>
        </a:p>
      </dgm:t>
    </dgm:pt>
    <dgm:pt modelId="{B16625EB-7187-46DD-89CD-E08DB668F4E0}">
      <dgm:prSet phldrT="[Texto]" custT="1"/>
      <dgm:spPr/>
      <dgm:t>
        <a:bodyPr/>
        <a:lstStyle/>
        <a:p>
          <a:r>
            <a:rPr lang="es-MX" sz="1100" b="0" dirty="0" smtClean="0">
              <a:latin typeface="Calibri" panose="020F0502020204030204" pitchFamily="34" charset="0"/>
            </a:rPr>
            <a:t>Equipos de responsabilidad por áreas</a:t>
          </a:r>
          <a:endParaRPr lang="es-MX" sz="1100" b="0" dirty="0">
            <a:latin typeface="Calibri" panose="020F0502020204030204" pitchFamily="34" charset="0"/>
          </a:endParaRPr>
        </a:p>
      </dgm:t>
    </dgm:pt>
    <dgm:pt modelId="{E8AB881C-0FF9-4024-A791-56C318ED2812}" type="parTrans" cxnId="{EF878464-1346-4466-B325-1EB2C97DE6D0}">
      <dgm:prSet/>
      <dgm:spPr/>
      <dgm:t>
        <a:bodyPr/>
        <a:lstStyle/>
        <a:p>
          <a:endParaRPr lang="es-MX"/>
        </a:p>
      </dgm:t>
    </dgm:pt>
    <dgm:pt modelId="{94D860DB-0D52-432B-891F-F014BBA24CEB}" type="sibTrans" cxnId="{EF878464-1346-4466-B325-1EB2C97DE6D0}">
      <dgm:prSet/>
      <dgm:spPr/>
      <dgm:t>
        <a:bodyPr/>
        <a:lstStyle/>
        <a:p>
          <a:endParaRPr lang="es-MX"/>
        </a:p>
      </dgm:t>
    </dgm:pt>
    <dgm:pt modelId="{04C3F5CD-BFFD-4ACE-A64C-C37C0092C6BF}">
      <dgm:prSet phldrT="[Texto]" custT="1"/>
      <dgm:spPr/>
      <dgm:t>
        <a:bodyPr/>
        <a:lstStyle/>
        <a:p>
          <a:r>
            <a:rPr lang="es-MX" sz="1100" b="0" dirty="0" smtClean="0">
              <a:latin typeface="Calibri" panose="020F0502020204030204" pitchFamily="34" charset="0"/>
            </a:rPr>
            <a:t>Asegurar el éxito de la transición</a:t>
          </a:r>
          <a:endParaRPr lang="es-MX" sz="1100" b="0" dirty="0">
            <a:latin typeface="Calibri" panose="020F0502020204030204" pitchFamily="34" charset="0"/>
          </a:endParaRPr>
        </a:p>
      </dgm:t>
    </dgm:pt>
    <dgm:pt modelId="{AB994977-0CE8-43C5-A128-DDE3C4C84B8C}" type="parTrans" cxnId="{6055AC2A-7564-4B14-B53B-E86DD841B8C1}">
      <dgm:prSet/>
      <dgm:spPr/>
      <dgm:t>
        <a:bodyPr/>
        <a:lstStyle/>
        <a:p>
          <a:endParaRPr lang="es-MX"/>
        </a:p>
      </dgm:t>
    </dgm:pt>
    <dgm:pt modelId="{622B104E-815D-4CB8-B1DD-ED8AE23257D6}" type="sibTrans" cxnId="{6055AC2A-7564-4B14-B53B-E86DD841B8C1}">
      <dgm:prSet/>
      <dgm:spPr/>
      <dgm:t>
        <a:bodyPr/>
        <a:lstStyle/>
        <a:p>
          <a:endParaRPr lang="es-MX"/>
        </a:p>
      </dgm:t>
    </dgm:pt>
    <dgm:pt modelId="{F7D01B68-6DD0-4F00-861A-3213CCF913B8}">
      <dgm:prSet phldrT="[Texto]" custT="1"/>
      <dgm:spPr/>
      <dgm:t>
        <a:bodyPr/>
        <a:lstStyle/>
        <a:p>
          <a:r>
            <a:rPr lang="es-MX" sz="1100" b="0" dirty="0" smtClean="0">
              <a:latin typeface="Calibri" panose="020F0502020204030204" pitchFamily="34" charset="0"/>
            </a:rPr>
            <a:t>Reportar avances </a:t>
          </a:r>
          <a:endParaRPr lang="es-MX" sz="1100" b="0" dirty="0">
            <a:latin typeface="Calibri" panose="020F0502020204030204" pitchFamily="34" charset="0"/>
          </a:endParaRPr>
        </a:p>
      </dgm:t>
    </dgm:pt>
    <dgm:pt modelId="{96317D75-5438-45A2-BA2F-8E37191C6EB2}" type="parTrans" cxnId="{26F7E50B-AA52-4293-8880-50F645E5DF37}">
      <dgm:prSet/>
      <dgm:spPr/>
      <dgm:t>
        <a:bodyPr/>
        <a:lstStyle/>
        <a:p>
          <a:endParaRPr lang="es-MX"/>
        </a:p>
      </dgm:t>
    </dgm:pt>
    <dgm:pt modelId="{0BD90ED9-44F3-46C6-8387-9324857B1AB6}" type="sibTrans" cxnId="{26F7E50B-AA52-4293-8880-50F645E5DF37}">
      <dgm:prSet/>
      <dgm:spPr/>
      <dgm:t>
        <a:bodyPr/>
        <a:lstStyle/>
        <a:p>
          <a:endParaRPr lang="es-MX"/>
        </a:p>
      </dgm:t>
    </dgm:pt>
    <dgm:pt modelId="{51B7047A-B242-4FFD-878B-D9411A014FEC}">
      <dgm:prSet phldrT="[Texto]" custT="1"/>
      <dgm:spPr/>
      <dgm:t>
        <a:bodyPr/>
        <a:lstStyle/>
        <a:p>
          <a:r>
            <a:rPr lang="es-MX" sz="1100" b="0" dirty="0" smtClean="0">
              <a:latin typeface="Calibri" panose="020F0502020204030204" pitchFamily="34" charset="0"/>
            </a:rPr>
            <a:t>Reportar y mitigar posibles riesgos</a:t>
          </a:r>
          <a:endParaRPr lang="es-MX" sz="1100" b="0" dirty="0">
            <a:latin typeface="Calibri" panose="020F0502020204030204" pitchFamily="34" charset="0"/>
          </a:endParaRPr>
        </a:p>
      </dgm:t>
    </dgm:pt>
    <dgm:pt modelId="{985A6FD5-66E1-4D06-8652-D78830B44D88}" type="parTrans" cxnId="{9B3A50CF-ACF7-47C0-A328-0F10DE1E518D}">
      <dgm:prSet/>
      <dgm:spPr/>
      <dgm:t>
        <a:bodyPr/>
        <a:lstStyle/>
        <a:p>
          <a:endParaRPr lang="es-MX"/>
        </a:p>
      </dgm:t>
    </dgm:pt>
    <dgm:pt modelId="{83014426-4407-4ED6-8D70-16A4A1711A0E}" type="sibTrans" cxnId="{9B3A50CF-ACF7-47C0-A328-0F10DE1E518D}">
      <dgm:prSet/>
      <dgm:spPr/>
      <dgm:t>
        <a:bodyPr/>
        <a:lstStyle/>
        <a:p>
          <a:endParaRPr lang="es-MX"/>
        </a:p>
      </dgm:t>
    </dgm:pt>
    <dgm:pt modelId="{056D7A5D-0376-41FD-8BB5-20FAEDB54BA7}">
      <dgm:prSet phldrT="[Texto]" custT="1"/>
      <dgm:spPr/>
      <dgm:t>
        <a:bodyPr/>
        <a:lstStyle/>
        <a:p>
          <a:r>
            <a:rPr lang="es-MX" sz="1100" b="0" dirty="0" smtClean="0">
              <a:latin typeface="Calibri" panose="020F0502020204030204" pitchFamily="34" charset="0"/>
            </a:rPr>
            <a:t>Autorización de procesos de ejecución del servicio</a:t>
          </a:r>
          <a:endParaRPr lang="es-MX" sz="1100" b="0" dirty="0">
            <a:latin typeface="Calibri" panose="020F0502020204030204" pitchFamily="34" charset="0"/>
          </a:endParaRPr>
        </a:p>
      </dgm:t>
    </dgm:pt>
    <dgm:pt modelId="{B1DDEEFB-3B31-4BC0-9A14-DB479CB0FA81}" type="parTrans" cxnId="{A23B0223-072F-460A-82A4-0AD5D2832E43}">
      <dgm:prSet/>
      <dgm:spPr/>
      <dgm:t>
        <a:bodyPr/>
        <a:lstStyle/>
        <a:p>
          <a:endParaRPr lang="es-MX"/>
        </a:p>
      </dgm:t>
    </dgm:pt>
    <dgm:pt modelId="{88DFB740-4EF9-4CEF-9369-FCBD6FD6FB06}" type="sibTrans" cxnId="{A23B0223-072F-460A-82A4-0AD5D2832E43}">
      <dgm:prSet/>
      <dgm:spPr/>
      <dgm:t>
        <a:bodyPr/>
        <a:lstStyle/>
        <a:p>
          <a:endParaRPr lang="es-MX"/>
        </a:p>
      </dgm:t>
    </dgm:pt>
    <dgm:pt modelId="{5526E8E2-4780-41A3-A230-D9AC4A4CB2B0}">
      <dgm:prSet phldrT="[Texto]" custT="1"/>
      <dgm:spPr/>
      <dgm:t>
        <a:bodyPr/>
        <a:lstStyle/>
        <a:p>
          <a:r>
            <a:rPr lang="es-MX" sz="1100" b="0" dirty="0" smtClean="0">
              <a:latin typeface="Calibri" panose="020F0502020204030204" pitchFamily="34" charset="0"/>
            </a:rPr>
            <a:t>Comunicar el cambio a todos los relacionados</a:t>
          </a:r>
          <a:endParaRPr lang="es-MX" sz="1100" b="0" dirty="0">
            <a:latin typeface="Calibri" panose="020F0502020204030204" pitchFamily="34" charset="0"/>
          </a:endParaRPr>
        </a:p>
      </dgm:t>
    </dgm:pt>
    <dgm:pt modelId="{114F3329-6414-48E3-87BD-DF2E3398F042}" type="parTrans" cxnId="{83619080-BE3A-48A4-9160-4AF21DC43D19}">
      <dgm:prSet/>
      <dgm:spPr/>
      <dgm:t>
        <a:bodyPr/>
        <a:lstStyle/>
        <a:p>
          <a:endParaRPr lang="es-MX"/>
        </a:p>
      </dgm:t>
    </dgm:pt>
    <dgm:pt modelId="{C13B8C15-A7E4-4E1F-BC75-A65E6A508C77}" type="sibTrans" cxnId="{83619080-BE3A-48A4-9160-4AF21DC43D19}">
      <dgm:prSet/>
      <dgm:spPr/>
      <dgm:t>
        <a:bodyPr/>
        <a:lstStyle/>
        <a:p>
          <a:endParaRPr lang="es-MX"/>
        </a:p>
      </dgm:t>
    </dgm:pt>
    <dgm:pt modelId="{D90BCDDF-5E49-4AF6-969E-B4E94B1070CB}">
      <dgm:prSet phldrT="[Texto]" custT="1"/>
      <dgm:spPr/>
      <dgm:t>
        <a:bodyPr/>
        <a:lstStyle/>
        <a:p>
          <a:r>
            <a:rPr lang="es-MX" sz="1100" b="0" dirty="0" smtClean="0">
              <a:latin typeface="Calibri" panose="020F0502020204030204" pitchFamily="34" charset="0"/>
            </a:rPr>
            <a:t>Facilitar la transición en el área</a:t>
          </a:r>
          <a:endParaRPr lang="es-MX" sz="1100" b="0" dirty="0">
            <a:latin typeface="Calibri" panose="020F0502020204030204" pitchFamily="34" charset="0"/>
          </a:endParaRPr>
        </a:p>
      </dgm:t>
    </dgm:pt>
    <dgm:pt modelId="{BAB66E77-E109-4A17-9922-189D864AB79B}" type="parTrans" cxnId="{1FD37856-B7A2-4C9D-8890-E6CB23B0AD44}">
      <dgm:prSet/>
      <dgm:spPr/>
      <dgm:t>
        <a:bodyPr/>
        <a:lstStyle/>
        <a:p>
          <a:endParaRPr lang="es-MX"/>
        </a:p>
      </dgm:t>
    </dgm:pt>
    <dgm:pt modelId="{4153C3FD-C7D8-468B-B70E-2F3CCBAFF234}" type="sibTrans" cxnId="{1FD37856-B7A2-4C9D-8890-E6CB23B0AD44}">
      <dgm:prSet/>
      <dgm:spPr/>
      <dgm:t>
        <a:bodyPr/>
        <a:lstStyle/>
        <a:p>
          <a:endParaRPr lang="es-MX"/>
        </a:p>
      </dgm:t>
    </dgm:pt>
    <dgm:pt modelId="{1CAA3E27-EB19-441C-9107-1892E3C36820}" type="pres">
      <dgm:prSet presAssocID="{C9282077-91F2-4A52-886A-780A09B423D9}" presName="layout" presStyleCnt="0">
        <dgm:presLayoutVars>
          <dgm:chMax/>
          <dgm:chPref/>
          <dgm:dir/>
          <dgm:resizeHandles/>
        </dgm:presLayoutVars>
      </dgm:prSet>
      <dgm:spPr/>
      <dgm:t>
        <a:bodyPr/>
        <a:lstStyle/>
        <a:p>
          <a:endParaRPr lang="es-MX"/>
        </a:p>
      </dgm:t>
    </dgm:pt>
    <dgm:pt modelId="{D9F47322-986A-48B1-9AE5-CD98EF9F4A87}" type="pres">
      <dgm:prSet presAssocID="{6E347DBE-1E5E-4C90-8076-6132DB3864A8}" presName="root" presStyleCnt="0">
        <dgm:presLayoutVars>
          <dgm:chMax/>
          <dgm:chPref/>
        </dgm:presLayoutVars>
      </dgm:prSet>
      <dgm:spPr/>
    </dgm:pt>
    <dgm:pt modelId="{93883694-68D6-422E-A998-6B313AF70EBA}" type="pres">
      <dgm:prSet presAssocID="{6E347DBE-1E5E-4C90-8076-6132DB3864A8}" presName="rootComposite" presStyleCnt="0">
        <dgm:presLayoutVars/>
      </dgm:prSet>
      <dgm:spPr/>
    </dgm:pt>
    <dgm:pt modelId="{D7663C67-86F8-4436-8E14-7349999E2795}" type="pres">
      <dgm:prSet presAssocID="{6E347DBE-1E5E-4C90-8076-6132DB3864A8}" presName="ParentAccent" presStyleLbl="alignNode1" presStyleIdx="0" presStyleCnt="4"/>
      <dgm:spPr/>
    </dgm:pt>
    <dgm:pt modelId="{76F1F356-7B51-45C4-9E17-45CDC5AFC74D}" type="pres">
      <dgm:prSet presAssocID="{6E347DBE-1E5E-4C90-8076-6132DB3864A8}" presName="ParentSmallAccent" presStyleLbl="fgAcc1" presStyleIdx="0" presStyleCnt="4" custLinFactX="700000" custLinFactY="637513" custLinFactNeighborX="765382" custLinFactNeighborY="700000"/>
      <dgm:spPr>
        <a:noFill/>
        <a:ln>
          <a:noFill/>
        </a:ln>
      </dgm:spPr>
    </dgm:pt>
    <dgm:pt modelId="{7C84E3A6-606E-40A4-BDDB-487A4F7BE0A0}" type="pres">
      <dgm:prSet presAssocID="{6E347DBE-1E5E-4C90-8076-6132DB3864A8}" presName="Parent" presStyleLbl="revTx" presStyleIdx="0" presStyleCnt="16">
        <dgm:presLayoutVars>
          <dgm:chMax/>
          <dgm:chPref val="4"/>
          <dgm:bulletEnabled val="1"/>
        </dgm:presLayoutVars>
      </dgm:prSet>
      <dgm:spPr/>
      <dgm:t>
        <a:bodyPr/>
        <a:lstStyle/>
        <a:p>
          <a:endParaRPr lang="es-MX"/>
        </a:p>
      </dgm:t>
    </dgm:pt>
    <dgm:pt modelId="{89D5B717-426F-4AE5-BF8F-B9EFD81EA32C}" type="pres">
      <dgm:prSet presAssocID="{6E347DBE-1E5E-4C90-8076-6132DB3864A8}" presName="childShape" presStyleCnt="0">
        <dgm:presLayoutVars>
          <dgm:chMax val="0"/>
          <dgm:chPref val="0"/>
        </dgm:presLayoutVars>
      </dgm:prSet>
      <dgm:spPr/>
    </dgm:pt>
    <dgm:pt modelId="{70C7703F-07F4-4671-B0F9-B5550841BB96}" type="pres">
      <dgm:prSet presAssocID="{6CB0C6EE-8D67-4863-B764-A9B7315C9C16}" presName="childComposite" presStyleCnt="0">
        <dgm:presLayoutVars>
          <dgm:chMax val="0"/>
          <dgm:chPref val="0"/>
        </dgm:presLayoutVars>
      </dgm:prSet>
      <dgm:spPr/>
    </dgm:pt>
    <dgm:pt modelId="{E8FDA590-4628-40B3-839C-224C9CDAF9D6}" type="pres">
      <dgm:prSet presAssocID="{6CB0C6EE-8D67-4863-B764-A9B7315C9C16}" presName="ChildAccent" presStyleLbl="solidFgAcc1" presStyleIdx="0" presStyleCnt="12"/>
      <dgm:spPr/>
    </dgm:pt>
    <dgm:pt modelId="{62C56307-4307-48B7-AB36-668340170ACF}" type="pres">
      <dgm:prSet presAssocID="{6CB0C6EE-8D67-4863-B764-A9B7315C9C16}" presName="Child" presStyleLbl="revTx" presStyleIdx="1" presStyleCnt="16">
        <dgm:presLayoutVars>
          <dgm:chMax val="0"/>
          <dgm:chPref val="0"/>
          <dgm:bulletEnabled val="1"/>
        </dgm:presLayoutVars>
      </dgm:prSet>
      <dgm:spPr/>
      <dgm:t>
        <a:bodyPr/>
        <a:lstStyle/>
        <a:p>
          <a:endParaRPr lang="es-MX"/>
        </a:p>
      </dgm:t>
    </dgm:pt>
    <dgm:pt modelId="{9E641F2B-12D2-4F56-B0D9-A6153DF407F3}" type="pres">
      <dgm:prSet presAssocID="{542414F5-AE52-4A8F-A9BB-E6E3473C52D7}" presName="childComposite" presStyleCnt="0">
        <dgm:presLayoutVars>
          <dgm:chMax val="0"/>
          <dgm:chPref val="0"/>
        </dgm:presLayoutVars>
      </dgm:prSet>
      <dgm:spPr/>
    </dgm:pt>
    <dgm:pt modelId="{AA79A125-3A95-48AA-B1D6-185E5C2FFEF1}" type="pres">
      <dgm:prSet presAssocID="{542414F5-AE52-4A8F-A9BB-E6E3473C52D7}" presName="ChildAccent" presStyleLbl="solidFgAcc1" presStyleIdx="1" presStyleCnt="12"/>
      <dgm:spPr/>
    </dgm:pt>
    <dgm:pt modelId="{9DABD902-8E7C-4924-B831-100BFC2FBC66}" type="pres">
      <dgm:prSet presAssocID="{542414F5-AE52-4A8F-A9BB-E6E3473C52D7}" presName="Child" presStyleLbl="revTx" presStyleIdx="2" presStyleCnt="16">
        <dgm:presLayoutVars>
          <dgm:chMax val="0"/>
          <dgm:chPref val="0"/>
          <dgm:bulletEnabled val="1"/>
        </dgm:presLayoutVars>
      </dgm:prSet>
      <dgm:spPr/>
      <dgm:t>
        <a:bodyPr/>
        <a:lstStyle/>
        <a:p>
          <a:endParaRPr lang="es-MX"/>
        </a:p>
      </dgm:t>
    </dgm:pt>
    <dgm:pt modelId="{F6616028-C7B0-46A6-BB89-62DA4C0BADAD}" type="pres">
      <dgm:prSet presAssocID="{93FC7909-8D06-4CFD-A338-0544B1FD3DEF}" presName="childComposite" presStyleCnt="0">
        <dgm:presLayoutVars>
          <dgm:chMax val="0"/>
          <dgm:chPref val="0"/>
        </dgm:presLayoutVars>
      </dgm:prSet>
      <dgm:spPr/>
    </dgm:pt>
    <dgm:pt modelId="{8319BE7B-922C-480D-992B-BCAE555CCD04}" type="pres">
      <dgm:prSet presAssocID="{93FC7909-8D06-4CFD-A338-0544B1FD3DEF}" presName="ChildAccent" presStyleLbl="solidFgAcc1" presStyleIdx="2" presStyleCnt="12"/>
      <dgm:spPr/>
    </dgm:pt>
    <dgm:pt modelId="{054E5671-301B-4CE8-A53A-8F83A0791F6F}" type="pres">
      <dgm:prSet presAssocID="{93FC7909-8D06-4CFD-A338-0544B1FD3DEF}" presName="Child" presStyleLbl="revTx" presStyleIdx="3" presStyleCnt="16">
        <dgm:presLayoutVars>
          <dgm:chMax val="0"/>
          <dgm:chPref val="0"/>
          <dgm:bulletEnabled val="1"/>
        </dgm:presLayoutVars>
      </dgm:prSet>
      <dgm:spPr/>
      <dgm:t>
        <a:bodyPr/>
        <a:lstStyle/>
        <a:p>
          <a:endParaRPr lang="es-MX"/>
        </a:p>
      </dgm:t>
    </dgm:pt>
    <dgm:pt modelId="{2D84273B-1C56-4C57-B16D-54871A65D19E}" type="pres">
      <dgm:prSet presAssocID="{A6FF86C5-AFC3-481F-9AC8-7E16568AD139}" presName="root" presStyleCnt="0">
        <dgm:presLayoutVars>
          <dgm:chMax/>
          <dgm:chPref/>
        </dgm:presLayoutVars>
      </dgm:prSet>
      <dgm:spPr/>
    </dgm:pt>
    <dgm:pt modelId="{E108E824-007A-407F-B505-6E70C360DEAB}" type="pres">
      <dgm:prSet presAssocID="{A6FF86C5-AFC3-481F-9AC8-7E16568AD139}" presName="rootComposite" presStyleCnt="0">
        <dgm:presLayoutVars/>
      </dgm:prSet>
      <dgm:spPr/>
    </dgm:pt>
    <dgm:pt modelId="{FE69C145-5053-45C3-A5F3-AEDC60168267}" type="pres">
      <dgm:prSet presAssocID="{A6FF86C5-AFC3-481F-9AC8-7E16568AD139}" presName="ParentAccent" presStyleLbl="alignNode1" presStyleIdx="1" presStyleCnt="4"/>
      <dgm:spPr/>
    </dgm:pt>
    <dgm:pt modelId="{B0D22F1F-840B-4094-AB4D-CA28C27D9824}" type="pres">
      <dgm:prSet presAssocID="{A6FF86C5-AFC3-481F-9AC8-7E16568AD139}" presName="ParentSmallAccent" presStyleLbl="fgAcc1" presStyleIdx="1" presStyleCnt="4" custLinFactX="577785" custLinFactY="637513" custLinFactNeighborX="600000" custLinFactNeighborY="700000"/>
      <dgm:spPr>
        <a:noFill/>
        <a:ln>
          <a:noFill/>
        </a:ln>
      </dgm:spPr>
    </dgm:pt>
    <dgm:pt modelId="{AB7E02A9-B921-4CFF-9A61-4B13210EF730}" type="pres">
      <dgm:prSet presAssocID="{A6FF86C5-AFC3-481F-9AC8-7E16568AD139}" presName="Parent" presStyleLbl="revTx" presStyleIdx="4" presStyleCnt="16">
        <dgm:presLayoutVars>
          <dgm:chMax/>
          <dgm:chPref val="4"/>
          <dgm:bulletEnabled val="1"/>
        </dgm:presLayoutVars>
      </dgm:prSet>
      <dgm:spPr/>
      <dgm:t>
        <a:bodyPr/>
        <a:lstStyle/>
        <a:p>
          <a:endParaRPr lang="es-MX"/>
        </a:p>
      </dgm:t>
    </dgm:pt>
    <dgm:pt modelId="{DB3ABC5F-F714-4C5B-97F4-73DBE4528643}" type="pres">
      <dgm:prSet presAssocID="{A6FF86C5-AFC3-481F-9AC8-7E16568AD139}" presName="childShape" presStyleCnt="0">
        <dgm:presLayoutVars>
          <dgm:chMax val="0"/>
          <dgm:chPref val="0"/>
        </dgm:presLayoutVars>
      </dgm:prSet>
      <dgm:spPr/>
    </dgm:pt>
    <dgm:pt modelId="{1E8D0EFB-443F-44C0-86EB-E6AE855DF966}" type="pres">
      <dgm:prSet presAssocID="{3651DE1A-CF62-4038-9C90-D45246E0080A}" presName="childComposite" presStyleCnt="0">
        <dgm:presLayoutVars>
          <dgm:chMax val="0"/>
          <dgm:chPref val="0"/>
        </dgm:presLayoutVars>
      </dgm:prSet>
      <dgm:spPr/>
    </dgm:pt>
    <dgm:pt modelId="{2F2FA687-236E-42F8-85C5-2D3249A0E422}" type="pres">
      <dgm:prSet presAssocID="{3651DE1A-CF62-4038-9C90-D45246E0080A}" presName="ChildAccent" presStyleLbl="solidFgAcc1" presStyleIdx="3" presStyleCnt="12"/>
      <dgm:spPr/>
    </dgm:pt>
    <dgm:pt modelId="{1B20BC24-E3D6-49DD-BC85-90E612B9A9C1}" type="pres">
      <dgm:prSet presAssocID="{3651DE1A-CF62-4038-9C90-D45246E0080A}" presName="Child" presStyleLbl="revTx" presStyleIdx="5" presStyleCnt="16">
        <dgm:presLayoutVars>
          <dgm:chMax val="0"/>
          <dgm:chPref val="0"/>
          <dgm:bulletEnabled val="1"/>
        </dgm:presLayoutVars>
      </dgm:prSet>
      <dgm:spPr/>
      <dgm:t>
        <a:bodyPr/>
        <a:lstStyle/>
        <a:p>
          <a:endParaRPr lang="es-MX"/>
        </a:p>
      </dgm:t>
    </dgm:pt>
    <dgm:pt modelId="{5DDC0A8E-B30A-4333-82EC-A2F66CEC4D2E}" type="pres">
      <dgm:prSet presAssocID="{8CA4AB86-B6B1-4E03-ADC5-3854DC6A0CF4}" presName="childComposite" presStyleCnt="0">
        <dgm:presLayoutVars>
          <dgm:chMax val="0"/>
          <dgm:chPref val="0"/>
        </dgm:presLayoutVars>
      </dgm:prSet>
      <dgm:spPr/>
    </dgm:pt>
    <dgm:pt modelId="{B6CFE15F-E6CA-432D-8FF8-F244D2423FAF}" type="pres">
      <dgm:prSet presAssocID="{8CA4AB86-B6B1-4E03-ADC5-3854DC6A0CF4}" presName="ChildAccent" presStyleLbl="solidFgAcc1" presStyleIdx="4" presStyleCnt="12"/>
      <dgm:spPr/>
    </dgm:pt>
    <dgm:pt modelId="{212C5BD1-B961-48C0-96D4-115F39F6717F}" type="pres">
      <dgm:prSet presAssocID="{8CA4AB86-B6B1-4E03-ADC5-3854DC6A0CF4}" presName="Child" presStyleLbl="revTx" presStyleIdx="6" presStyleCnt="16">
        <dgm:presLayoutVars>
          <dgm:chMax val="0"/>
          <dgm:chPref val="0"/>
          <dgm:bulletEnabled val="1"/>
        </dgm:presLayoutVars>
      </dgm:prSet>
      <dgm:spPr/>
      <dgm:t>
        <a:bodyPr/>
        <a:lstStyle/>
        <a:p>
          <a:endParaRPr lang="es-MX"/>
        </a:p>
      </dgm:t>
    </dgm:pt>
    <dgm:pt modelId="{ECEB3C31-9163-4A0C-AE4E-CFBE3A51FEAE}" type="pres">
      <dgm:prSet presAssocID="{AA2B3A15-931D-429F-A54B-813E96A71544}" presName="childComposite" presStyleCnt="0">
        <dgm:presLayoutVars>
          <dgm:chMax val="0"/>
          <dgm:chPref val="0"/>
        </dgm:presLayoutVars>
      </dgm:prSet>
      <dgm:spPr/>
    </dgm:pt>
    <dgm:pt modelId="{F64C417F-48C7-41BC-B543-A6A57207E9B1}" type="pres">
      <dgm:prSet presAssocID="{AA2B3A15-931D-429F-A54B-813E96A71544}" presName="ChildAccent" presStyleLbl="solidFgAcc1" presStyleIdx="5" presStyleCnt="12"/>
      <dgm:spPr/>
    </dgm:pt>
    <dgm:pt modelId="{938DFD47-F08F-4D72-BD06-BCBBF729EEFC}" type="pres">
      <dgm:prSet presAssocID="{AA2B3A15-931D-429F-A54B-813E96A71544}" presName="Child" presStyleLbl="revTx" presStyleIdx="7" presStyleCnt="16">
        <dgm:presLayoutVars>
          <dgm:chMax val="0"/>
          <dgm:chPref val="0"/>
          <dgm:bulletEnabled val="1"/>
        </dgm:presLayoutVars>
      </dgm:prSet>
      <dgm:spPr/>
      <dgm:t>
        <a:bodyPr/>
        <a:lstStyle/>
        <a:p>
          <a:endParaRPr lang="es-MX"/>
        </a:p>
      </dgm:t>
    </dgm:pt>
    <dgm:pt modelId="{B886CAEC-2EB1-4D3D-A12F-BD4FBDAC58E1}" type="pres">
      <dgm:prSet presAssocID="{938EF485-3BB5-4D5F-87BC-E039D0EE3E2F}" presName="root" presStyleCnt="0">
        <dgm:presLayoutVars>
          <dgm:chMax/>
          <dgm:chPref/>
        </dgm:presLayoutVars>
      </dgm:prSet>
      <dgm:spPr/>
    </dgm:pt>
    <dgm:pt modelId="{86A31DE3-EA33-4563-839C-A7FD2CC25DA2}" type="pres">
      <dgm:prSet presAssocID="{938EF485-3BB5-4D5F-87BC-E039D0EE3E2F}" presName="rootComposite" presStyleCnt="0">
        <dgm:presLayoutVars/>
      </dgm:prSet>
      <dgm:spPr/>
    </dgm:pt>
    <dgm:pt modelId="{9F9BFB55-9173-41FE-87B4-ABB2C02001E4}" type="pres">
      <dgm:prSet presAssocID="{938EF485-3BB5-4D5F-87BC-E039D0EE3E2F}" presName="ParentAccent" presStyleLbl="alignNode1" presStyleIdx="2" presStyleCnt="4"/>
      <dgm:spPr/>
    </dgm:pt>
    <dgm:pt modelId="{4C7EFB2A-8A37-4FAF-B986-83FAB56603B4}" type="pres">
      <dgm:prSet presAssocID="{938EF485-3BB5-4D5F-87BC-E039D0EE3E2F}" presName="ParentSmallAccent" presStyleLbl="fgAcc1" presStyleIdx="2" presStyleCnt="4" custLinFactY="637513" custLinFactNeighborX="-34030" custLinFactNeighborY="700000"/>
      <dgm:spPr>
        <a:noFill/>
        <a:ln>
          <a:noFill/>
        </a:ln>
      </dgm:spPr>
    </dgm:pt>
    <dgm:pt modelId="{AA5CA1B3-1CCD-41A2-ACCF-3CCEA67C4029}" type="pres">
      <dgm:prSet presAssocID="{938EF485-3BB5-4D5F-87BC-E039D0EE3E2F}" presName="Parent" presStyleLbl="revTx" presStyleIdx="8" presStyleCnt="16">
        <dgm:presLayoutVars>
          <dgm:chMax/>
          <dgm:chPref val="4"/>
          <dgm:bulletEnabled val="1"/>
        </dgm:presLayoutVars>
      </dgm:prSet>
      <dgm:spPr/>
      <dgm:t>
        <a:bodyPr/>
        <a:lstStyle/>
        <a:p>
          <a:endParaRPr lang="es-MX"/>
        </a:p>
      </dgm:t>
    </dgm:pt>
    <dgm:pt modelId="{6A0DC824-F9B3-4BEF-B60F-74A8F36DD240}" type="pres">
      <dgm:prSet presAssocID="{938EF485-3BB5-4D5F-87BC-E039D0EE3E2F}" presName="childShape" presStyleCnt="0">
        <dgm:presLayoutVars>
          <dgm:chMax val="0"/>
          <dgm:chPref val="0"/>
        </dgm:presLayoutVars>
      </dgm:prSet>
      <dgm:spPr/>
    </dgm:pt>
    <dgm:pt modelId="{22396BB3-DBA2-4B85-85D4-1CCCFD372707}" type="pres">
      <dgm:prSet presAssocID="{04C3F5CD-BFFD-4ACE-A64C-C37C0092C6BF}" presName="childComposite" presStyleCnt="0">
        <dgm:presLayoutVars>
          <dgm:chMax val="0"/>
          <dgm:chPref val="0"/>
        </dgm:presLayoutVars>
      </dgm:prSet>
      <dgm:spPr/>
    </dgm:pt>
    <dgm:pt modelId="{0D162FE5-1E6D-4042-A8A5-5A04927E3F13}" type="pres">
      <dgm:prSet presAssocID="{04C3F5CD-BFFD-4ACE-A64C-C37C0092C6BF}" presName="ChildAccent" presStyleLbl="solidFgAcc1" presStyleIdx="6" presStyleCnt="12"/>
      <dgm:spPr/>
    </dgm:pt>
    <dgm:pt modelId="{17C6EADF-FC80-46C6-BB50-03678ADC2D46}" type="pres">
      <dgm:prSet presAssocID="{04C3F5CD-BFFD-4ACE-A64C-C37C0092C6BF}" presName="Child" presStyleLbl="revTx" presStyleIdx="9" presStyleCnt="16">
        <dgm:presLayoutVars>
          <dgm:chMax val="0"/>
          <dgm:chPref val="0"/>
          <dgm:bulletEnabled val="1"/>
        </dgm:presLayoutVars>
      </dgm:prSet>
      <dgm:spPr/>
      <dgm:t>
        <a:bodyPr/>
        <a:lstStyle/>
        <a:p>
          <a:endParaRPr lang="es-MX"/>
        </a:p>
      </dgm:t>
    </dgm:pt>
    <dgm:pt modelId="{56782530-8215-4B07-BAAD-B2A084D73548}" type="pres">
      <dgm:prSet presAssocID="{F7D01B68-6DD0-4F00-861A-3213CCF913B8}" presName="childComposite" presStyleCnt="0">
        <dgm:presLayoutVars>
          <dgm:chMax val="0"/>
          <dgm:chPref val="0"/>
        </dgm:presLayoutVars>
      </dgm:prSet>
      <dgm:spPr/>
    </dgm:pt>
    <dgm:pt modelId="{4BCF07C0-BADB-4EE7-A681-16E3E77D6FB9}" type="pres">
      <dgm:prSet presAssocID="{F7D01B68-6DD0-4F00-861A-3213CCF913B8}" presName="ChildAccent" presStyleLbl="solidFgAcc1" presStyleIdx="7" presStyleCnt="12"/>
      <dgm:spPr/>
    </dgm:pt>
    <dgm:pt modelId="{8CA8453A-C7C9-469E-A9A3-DB36E16A95F1}" type="pres">
      <dgm:prSet presAssocID="{F7D01B68-6DD0-4F00-861A-3213CCF913B8}" presName="Child" presStyleLbl="revTx" presStyleIdx="10" presStyleCnt="16">
        <dgm:presLayoutVars>
          <dgm:chMax val="0"/>
          <dgm:chPref val="0"/>
          <dgm:bulletEnabled val="1"/>
        </dgm:presLayoutVars>
      </dgm:prSet>
      <dgm:spPr/>
      <dgm:t>
        <a:bodyPr/>
        <a:lstStyle/>
        <a:p>
          <a:endParaRPr lang="es-MX"/>
        </a:p>
      </dgm:t>
    </dgm:pt>
    <dgm:pt modelId="{2D163245-B623-49BD-BBA7-06A414A79208}" type="pres">
      <dgm:prSet presAssocID="{51B7047A-B242-4FFD-878B-D9411A014FEC}" presName="childComposite" presStyleCnt="0">
        <dgm:presLayoutVars>
          <dgm:chMax val="0"/>
          <dgm:chPref val="0"/>
        </dgm:presLayoutVars>
      </dgm:prSet>
      <dgm:spPr/>
    </dgm:pt>
    <dgm:pt modelId="{6F66A8EB-6546-4C24-88BC-DAC382433BED}" type="pres">
      <dgm:prSet presAssocID="{51B7047A-B242-4FFD-878B-D9411A014FEC}" presName="ChildAccent" presStyleLbl="solidFgAcc1" presStyleIdx="8" presStyleCnt="12"/>
      <dgm:spPr/>
    </dgm:pt>
    <dgm:pt modelId="{5EB2EDAF-87A9-4726-8D60-952619AA53E3}" type="pres">
      <dgm:prSet presAssocID="{51B7047A-B242-4FFD-878B-D9411A014FEC}" presName="Child" presStyleLbl="revTx" presStyleIdx="11" presStyleCnt="16">
        <dgm:presLayoutVars>
          <dgm:chMax val="0"/>
          <dgm:chPref val="0"/>
          <dgm:bulletEnabled val="1"/>
        </dgm:presLayoutVars>
      </dgm:prSet>
      <dgm:spPr/>
      <dgm:t>
        <a:bodyPr/>
        <a:lstStyle/>
        <a:p>
          <a:endParaRPr lang="es-MX"/>
        </a:p>
      </dgm:t>
    </dgm:pt>
    <dgm:pt modelId="{9AFBFBD4-370A-4BE1-B88C-A5B163FA2700}" type="pres">
      <dgm:prSet presAssocID="{B16625EB-7187-46DD-89CD-E08DB668F4E0}" presName="root" presStyleCnt="0">
        <dgm:presLayoutVars>
          <dgm:chMax/>
          <dgm:chPref/>
        </dgm:presLayoutVars>
      </dgm:prSet>
      <dgm:spPr/>
    </dgm:pt>
    <dgm:pt modelId="{7443D105-EBFB-4A5D-86B7-EB2378B27B15}" type="pres">
      <dgm:prSet presAssocID="{B16625EB-7187-46DD-89CD-E08DB668F4E0}" presName="rootComposite" presStyleCnt="0">
        <dgm:presLayoutVars/>
      </dgm:prSet>
      <dgm:spPr/>
    </dgm:pt>
    <dgm:pt modelId="{D80595C9-8622-4CA1-80C0-EBCF02689888}" type="pres">
      <dgm:prSet presAssocID="{B16625EB-7187-46DD-89CD-E08DB668F4E0}" presName="ParentAccent" presStyleLbl="alignNode1" presStyleIdx="3" presStyleCnt="4"/>
      <dgm:spPr/>
    </dgm:pt>
    <dgm:pt modelId="{9D19B4C1-3FB4-478A-B674-91D67DFAD4A3}" type="pres">
      <dgm:prSet presAssocID="{B16625EB-7187-46DD-89CD-E08DB668F4E0}" presName="ParentSmallAccent" presStyleLbl="fgAcc1" presStyleIdx="3" presStyleCnt="4" custLinFactX="-600000" custLinFactY="637513" custLinFactNeighborX="-645846" custLinFactNeighborY="700000"/>
      <dgm:spPr>
        <a:noFill/>
        <a:ln>
          <a:noFill/>
        </a:ln>
      </dgm:spPr>
    </dgm:pt>
    <dgm:pt modelId="{4E2DE971-EDE6-4C73-AF3E-B0488385FD86}" type="pres">
      <dgm:prSet presAssocID="{B16625EB-7187-46DD-89CD-E08DB668F4E0}" presName="Parent" presStyleLbl="revTx" presStyleIdx="12" presStyleCnt="16">
        <dgm:presLayoutVars>
          <dgm:chMax/>
          <dgm:chPref val="4"/>
          <dgm:bulletEnabled val="1"/>
        </dgm:presLayoutVars>
      </dgm:prSet>
      <dgm:spPr/>
      <dgm:t>
        <a:bodyPr/>
        <a:lstStyle/>
        <a:p>
          <a:endParaRPr lang="es-MX"/>
        </a:p>
      </dgm:t>
    </dgm:pt>
    <dgm:pt modelId="{2AA5FA20-9360-4207-A2D1-9930BE8CAC77}" type="pres">
      <dgm:prSet presAssocID="{B16625EB-7187-46DD-89CD-E08DB668F4E0}" presName="childShape" presStyleCnt="0">
        <dgm:presLayoutVars>
          <dgm:chMax val="0"/>
          <dgm:chPref val="0"/>
        </dgm:presLayoutVars>
      </dgm:prSet>
      <dgm:spPr/>
    </dgm:pt>
    <dgm:pt modelId="{013F7695-E9F3-4D39-B381-FBBDC7D764D5}" type="pres">
      <dgm:prSet presAssocID="{056D7A5D-0376-41FD-8BB5-20FAEDB54BA7}" presName="childComposite" presStyleCnt="0">
        <dgm:presLayoutVars>
          <dgm:chMax val="0"/>
          <dgm:chPref val="0"/>
        </dgm:presLayoutVars>
      </dgm:prSet>
      <dgm:spPr/>
    </dgm:pt>
    <dgm:pt modelId="{DE4CB5EB-40A4-4AFA-995D-43F57CA4ED38}" type="pres">
      <dgm:prSet presAssocID="{056D7A5D-0376-41FD-8BB5-20FAEDB54BA7}" presName="ChildAccent" presStyleLbl="solidFgAcc1" presStyleIdx="9" presStyleCnt="12"/>
      <dgm:spPr/>
    </dgm:pt>
    <dgm:pt modelId="{76E9EDD9-80EC-48DA-8995-A241560DF5F9}" type="pres">
      <dgm:prSet presAssocID="{056D7A5D-0376-41FD-8BB5-20FAEDB54BA7}" presName="Child" presStyleLbl="revTx" presStyleIdx="13" presStyleCnt="16">
        <dgm:presLayoutVars>
          <dgm:chMax val="0"/>
          <dgm:chPref val="0"/>
          <dgm:bulletEnabled val="1"/>
        </dgm:presLayoutVars>
      </dgm:prSet>
      <dgm:spPr/>
      <dgm:t>
        <a:bodyPr/>
        <a:lstStyle/>
        <a:p>
          <a:endParaRPr lang="es-MX"/>
        </a:p>
      </dgm:t>
    </dgm:pt>
    <dgm:pt modelId="{4A28C786-4F62-4A81-B6FD-CA922F6A10F9}" type="pres">
      <dgm:prSet presAssocID="{5526E8E2-4780-41A3-A230-D9AC4A4CB2B0}" presName="childComposite" presStyleCnt="0">
        <dgm:presLayoutVars>
          <dgm:chMax val="0"/>
          <dgm:chPref val="0"/>
        </dgm:presLayoutVars>
      </dgm:prSet>
      <dgm:spPr/>
    </dgm:pt>
    <dgm:pt modelId="{17318E41-D387-4AB3-BB6C-719CB39DDDF8}" type="pres">
      <dgm:prSet presAssocID="{5526E8E2-4780-41A3-A230-D9AC4A4CB2B0}" presName="ChildAccent" presStyleLbl="solidFgAcc1" presStyleIdx="10" presStyleCnt="12"/>
      <dgm:spPr/>
    </dgm:pt>
    <dgm:pt modelId="{E543ED7F-2C73-48C9-A624-9DFF7218AD46}" type="pres">
      <dgm:prSet presAssocID="{5526E8E2-4780-41A3-A230-D9AC4A4CB2B0}" presName="Child" presStyleLbl="revTx" presStyleIdx="14" presStyleCnt="16">
        <dgm:presLayoutVars>
          <dgm:chMax val="0"/>
          <dgm:chPref val="0"/>
          <dgm:bulletEnabled val="1"/>
        </dgm:presLayoutVars>
      </dgm:prSet>
      <dgm:spPr/>
      <dgm:t>
        <a:bodyPr/>
        <a:lstStyle/>
        <a:p>
          <a:endParaRPr lang="es-MX"/>
        </a:p>
      </dgm:t>
    </dgm:pt>
    <dgm:pt modelId="{A37B58EE-792A-4B92-90FB-EA625B328548}" type="pres">
      <dgm:prSet presAssocID="{D90BCDDF-5E49-4AF6-969E-B4E94B1070CB}" presName="childComposite" presStyleCnt="0">
        <dgm:presLayoutVars>
          <dgm:chMax val="0"/>
          <dgm:chPref val="0"/>
        </dgm:presLayoutVars>
      </dgm:prSet>
      <dgm:spPr/>
    </dgm:pt>
    <dgm:pt modelId="{4AEF72CE-9EAE-4DF1-B6E0-C9FEC070381E}" type="pres">
      <dgm:prSet presAssocID="{D90BCDDF-5E49-4AF6-969E-B4E94B1070CB}" presName="ChildAccent" presStyleLbl="solidFgAcc1" presStyleIdx="11" presStyleCnt="12"/>
      <dgm:spPr/>
    </dgm:pt>
    <dgm:pt modelId="{1737DE6A-4999-48F1-A063-A9B9DBB1AD27}" type="pres">
      <dgm:prSet presAssocID="{D90BCDDF-5E49-4AF6-969E-B4E94B1070CB}" presName="Child" presStyleLbl="revTx" presStyleIdx="15" presStyleCnt="16">
        <dgm:presLayoutVars>
          <dgm:chMax val="0"/>
          <dgm:chPref val="0"/>
          <dgm:bulletEnabled val="1"/>
        </dgm:presLayoutVars>
      </dgm:prSet>
      <dgm:spPr/>
      <dgm:t>
        <a:bodyPr/>
        <a:lstStyle/>
        <a:p>
          <a:endParaRPr lang="es-MX"/>
        </a:p>
      </dgm:t>
    </dgm:pt>
  </dgm:ptLst>
  <dgm:cxnLst>
    <dgm:cxn modelId="{52A4EF58-1AB0-407E-B393-C944E76CE2F2}" srcId="{6E347DBE-1E5E-4C90-8076-6132DB3864A8}" destId="{93FC7909-8D06-4CFD-A338-0544B1FD3DEF}" srcOrd="2" destOrd="0" parTransId="{6742CAE3-2FC8-41AA-A658-BEF3AE1DDD49}" sibTransId="{32ED0B6E-030B-4965-BF2A-111B5AE6937C}"/>
    <dgm:cxn modelId="{60ACA51C-775F-4C14-860B-16F7AC47C270}" type="presOf" srcId="{A6FF86C5-AFC3-481F-9AC8-7E16568AD139}" destId="{AB7E02A9-B921-4CFF-9A61-4B13210EF730}" srcOrd="0" destOrd="0" presId="urn:microsoft.com/office/officeart/2008/layout/SquareAccentList"/>
    <dgm:cxn modelId="{54495A52-3E5C-450C-B6CE-3BCBEE13A1CE}" type="presOf" srcId="{51B7047A-B242-4FFD-878B-D9411A014FEC}" destId="{5EB2EDAF-87A9-4726-8D60-952619AA53E3}" srcOrd="0" destOrd="0" presId="urn:microsoft.com/office/officeart/2008/layout/SquareAccentList"/>
    <dgm:cxn modelId="{8DBA0413-6EF2-40AF-B733-11D642373F0A}" type="presOf" srcId="{C9282077-91F2-4A52-886A-780A09B423D9}" destId="{1CAA3E27-EB19-441C-9107-1892E3C36820}" srcOrd="0" destOrd="0" presId="urn:microsoft.com/office/officeart/2008/layout/SquareAccentList"/>
    <dgm:cxn modelId="{99B9DA4F-B5CB-45C8-B043-6E477E295DDD}" type="presOf" srcId="{F7D01B68-6DD0-4F00-861A-3213CCF913B8}" destId="{8CA8453A-C7C9-469E-A9A3-DB36E16A95F1}" srcOrd="0" destOrd="0" presId="urn:microsoft.com/office/officeart/2008/layout/SquareAccentList"/>
    <dgm:cxn modelId="{8F39972B-CEB2-467A-9A6B-4171591A0146}" type="presOf" srcId="{B16625EB-7187-46DD-89CD-E08DB668F4E0}" destId="{4E2DE971-EDE6-4C73-AF3E-B0488385FD86}" srcOrd="0" destOrd="0" presId="urn:microsoft.com/office/officeart/2008/layout/SquareAccentList"/>
    <dgm:cxn modelId="{1FD37856-B7A2-4C9D-8890-E6CB23B0AD44}" srcId="{B16625EB-7187-46DD-89CD-E08DB668F4E0}" destId="{D90BCDDF-5E49-4AF6-969E-B4E94B1070CB}" srcOrd="2" destOrd="0" parTransId="{BAB66E77-E109-4A17-9922-189D864AB79B}" sibTransId="{4153C3FD-C7D8-468B-B70E-2F3CCBAFF234}"/>
    <dgm:cxn modelId="{1F833F76-78BB-4688-9B6B-ED4191A7BAA5}" srcId="{6E347DBE-1E5E-4C90-8076-6132DB3864A8}" destId="{542414F5-AE52-4A8F-A9BB-E6E3473C52D7}" srcOrd="1" destOrd="0" parTransId="{53102852-3A0B-407E-8515-8338CE0A8096}" sibTransId="{2C74A902-3C54-474E-9921-05B865D4BC48}"/>
    <dgm:cxn modelId="{C9CABBDA-80B1-48B3-98B4-74B9947EDB1A}" type="presOf" srcId="{6E347DBE-1E5E-4C90-8076-6132DB3864A8}" destId="{7C84E3A6-606E-40A4-BDDB-487A4F7BE0A0}" srcOrd="0" destOrd="0" presId="urn:microsoft.com/office/officeart/2008/layout/SquareAccentList"/>
    <dgm:cxn modelId="{9B3A50CF-ACF7-47C0-A328-0F10DE1E518D}" srcId="{938EF485-3BB5-4D5F-87BC-E039D0EE3E2F}" destId="{51B7047A-B242-4FFD-878B-D9411A014FEC}" srcOrd="2" destOrd="0" parTransId="{985A6FD5-66E1-4D06-8652-D78830B44D88}" sibTransId="{83014426-4407-4ED6-8D70-16A4A1711A0E}"/>
    <dgm:cxn modelId="{9BBA877B-BADC-4BA9-A30D-5B3A3E08D3F5}" srcId="{6E347DBE-1E5E-4C90-8076-6132DB3864A8}" destId="{6CB0C6EE-8D67-4863-B764-A9B7315C9C16}" srcOrd="0" destOrd="0" parTransId="{8863602E-AEB2-4C38-B7EA-BC39EF723C28}" sibTransId="{7D8DAED5-FE13-4D37-B608-112D4A84F057}"/>
    <dgm:cxn modelId="{D5AA064F-15BE-4C04-B05F-2D3C677FDD60}" srcId="{A6FF86C5-AFC3-481F-9AC8-7E16568AD139}" destId="{AA2B3A15-931D-429F-A54B-813E96A71544}" srcOrd="2" destOrd="0" parTransId="{BA068238-6204-4F8A-9271-CCF9ABFD552B}" sibTransId="{B794C0EC-ABB8-45C5-AC05-1A3097FEA4A0}"/>
    <dgm:cxn modelId="{24A4BB2F-AB6C-477B-AEF4-CD87B978EC62}" type="presOf" srcId="{D90BCDDF-5E49-4AF6-969E-B4E94B1070CB}" destId="{1737DE6A-4999-48F1-A063-A9B9DBB1AD27}" srcOrd="0" destOrd="0" presId="urn:microsoft.com/office/officeart/2008/layout/SquareAccentList"/>
    <dgm:cxn modelId="{A972E53D-C307-4DCB-9748-D117063AAE94}" srcId="{C9282077-91F2-4A52-886A-780A09B423D9}" destId="{938EF485-3BB5-4D5F-87BC-E039D0EE3E2F}" srcOrd="2" destOrd="0" parTransId="{DB68DFBC-A9F9-4353-BEF0-AD2D1FDF8AFD}" sibTransId="{3E3C1E78-3510-4D00-8710-7DB48D30A158}"/>
    <dgm:cxn modelId="{A23B0223-072F-460A-82A4-0AD5D2832E43}" srcId="{B16625EB-7187-46DD-89CD-E08DB668F4E0}" destId="{056D7A5D-0376-41FD-8BB5-20FAEDB54BA7}" srcOrd="0" destOrd="0" parTransId="{B1DDEEFB-3B31-4BC0-9A14-DB479CB0FA81}" sibTransId="{88DFB740-4EF9-4CEF-9369-FCBD6FD6FB06}"/>
    <dgm:cxn modelId="{3F05E86B-02F4-4780-A41C-0CDCEA6F82D0}" type="presOf" srcId="{542414F5-AE52-4A8F-A9BB-E6E3473C52D7}" destId="{9DABD902-8E7C-4924-B831-100BFC2FBC66}" srcOrd="0" destOrd="0" presId="urn:microsoft.com/office/officeart/2008/layout/SquareAccentList"/>
    <dgm:cxn modelId="{9B1D64FA-3B22-4EDF-A57E-C255FE1740FC}" srcId="{A6FF86C5-AFC3-481F-9AC8-7E16568AD139}" destId="{3651DE1A-CF62-4038-9C90-D45246E0080A}" srcOrd="0" destOrd="0" parTransId="{6A8D9CA8-3C63-4407-AD89-C552C6270185}" sibTransId="{2AC6DE68-787E-4330-B01D-BF107C73173C}"/>
    <dgm:cxn modelId="{714DF02C-653C-4D5B-98A0-E03186F758F6}" type="presOf" srcId="{056D7A5D-0376-41FD-8BB5-20FAEDB54BA7}" destId="{76E9EDD9-80EC-48DA-8995-A241560DF5F9}" srcOrd="0" destOrd="0" presId="urn:microsoft.com/office/officeart/2008/layout/SquareAccentList"/>
    <dgm:cxn modelId="{0C0CA21B-66C6-495F-A5D3-0964FC333DB0}" type="presOf" srcId="{04C3F5CD-BFFD-4ACE-A64C-C37C0092C6BF}" destId="{17C6EADF-FC80-46C6-BB50-03678ADC2D46}" srcOrd="0" destOrd="0" presId="urn:microsoft.com/office/officeart/2008/layout/SquareAccentList"/>
    <dgm:cxn modelId="{EF878464-1346-4466-B325-1EB2C97DE6D0}" srcId="{C9282077-91F2-4A52-886A-780A09B423D9}" destId="{B16625EB-7187-46DD-89CD-E08DB668F4E0}" srcOrd="3" destOrd="0" parTransId="{E8AB881C-0FF9-4024-A791-56C318ED2812}" sibTransId="{94D860DB-0D52-432B-891F-F014BBA24CEB}"/>
    <dgm:cxn modelId="{933A099E-419A-45FB-8BB0-CA37C8E7C31E}" type="presOf" srcId="{6CB0C6EE-8D67-4863-B764-A9B7315C9C16}" destId="{62C56307-4307-48B7-AB36-668340170ACF}" srcOrd="0" destOrd="0" presId="urn:microsoft.com/office/officeart/2008/layout/SquareAccentList"/>
    <dgm:cxn modelId="{26F7E50B-AA52-4293-8880-50F645E5DF37}" srcId="{938EF485-3BB5-4D5F-87BC-E039D0EE3E2F}" destId="{F7D01B68-6DD0-4F00-861A-3213CCF913B8}" srcOrd="1" destOrd="0" parTransId="{96317D75-5438-45A2-BA2F-8E37191C6EB2}" sibTransId="{0BD90ED9-44F3-46C6-8387-9324857B1AB6}"/>
    <dgm:cxn modelId="{6055AC2A-7564-4B14-B53B-E86DD841B8C1}" srcId="{938EF485-3BB5-4D5F-87BC-E039D0EE3E2F}" destId="{04C3F5CD-BFFD-4ACE-A64C-C37C0092C6BF}" srcOrd="0" destOrd="0" parTransId="{AB994977-0CE8-43C5-A128-DDE3C4C84B8C}" sibTransId="{622B104E-815D-4CB8-B1DD-ED8AE23257D6}"/>
    <dgm:cxn modelId="{83619080-BE3A-48A4-9160-4AF21DC43D19}" srcId="{B16625EB-7187-46DD-89CD-E08DB668F4E0}" destId="{5526E8E2-4780-41A3-A230-D9AC4A4CB2B0}" srcOrd="1" destOrd="0" parTransId="{114F3329-6414-48E3-87BD-DF2E3398F042}" sibTransId="{C13B8C15-A7E4-4E1F-BC75-A65E6A508C77}"/>
    <dgm:cxn modelId="{7512A0E0-A675-43F3-9636-F340B548FAC2}" srcId="{A6FF86C5-AFC3-481F-9AC8-7E16568AD139}" destId="{8CA4AB86-B6B1-4E03-ADC5-3854DC6A0CF4}" srcOrd="1" destOrd="0" parTransId="{411124D7-2F47-43E1-8564-EA9124C6CE50}" sibTransId="{E03D6839-6ED2-4B32-9AE0-CF75CA58318E}"/>
    <dgm:cxn modelId="{0DA50A21-C07F-4233-AB99-A28CA7E56F80}" type="presOf" srcId="{93FC7909-8D06-4CFD-A338-0544B1FD3DEF}" destId="{054E5671-301B-4CE8-A53A-8F83A0791F6F}" srcOrd="0" destOrd="0" presId="urn:microsoft.com/office/officeart/2008/layout/SquareAccentList"/>
    <dgm:cxn modelId="{123740A5-FFC6-4E66-9374-341FFF19DC8A}" type="presOf" srcId="{AA2B3A15-931D-429F-A54B-813E96A71544}" destId="{938DFD47-F08F-4D72-BD06-BCBBF729EEFC}" srcOrd="0" destOrd="0" presId="urn:microsoft.com/office/officeart/2008/layout/SquareAccentList"/>
    <dgm:cxn modelId="{796182CC-3E07-4ED2-916B-7404A35FC797}" srcId="{C9282077-91F2-4A52-886A-780A09B423D9}" destId="{6E347DBE-1E5E-4C90-8076-6132DB3864A8}" srcOrd="0" destOrd="0" parTransId="{142B1D61-817D-47B3-BEB1-C729E7C21BA3}" sibTransId="{EFE5BFD8-37E7-4249-8C87-15AF0AC0C9BE}"/>
    <dgm:cxn modelId="{E125E81E-1A9C-4A12-99FD-797807D1909B}" type="presOf" srcId="{5526E8E2-4780-41A3-A230-D9AC4A4CB2B0}" destId="{E543ED7F-2C73-48C9-A624-9DFF7218AD46}" srcOrd="0" destOrd="0" presId="urn:microsoft.com/office/officeart/2008/layout/SquareAccentList"/>
    <dgm:cxn modelId="{B227907F-01F3-40CF-89A6-16FAA0897498}" type="presOf" srcId="{3651DE1A-CF62-4038-9C90-D45246E0080A}" destId="{1B20BC24-E3D6-49DD-BC85-90E612B9A9C1}" srcOrd="0" destOrd="0" presId="urn:microsoft.com/office/officeart/2008/layout/SquareAccentList"/>
    <dgm:cxn modelId="{022BE58A-7E77-4E94-B0F1-5FCFD6C37574}" type="presOf" srcId="{938EF485-3BB5-4D5F-87BC-E039D0EE3E2F}" destId="{AA5CA1B3-1CCD-41A2-ACCF-3CCEA67C4029}" srcOrd="0" destOrd="0" presId="urn:microsoft.com/office/officeart/2008/layout/SquareAccentList"/>
    <dgm:cxn modelId="{C8D4C87F-7DBD-4CD7-B81B-F32EC846B913}" type="presOf" srcId="{8CA4AB86-B6B1-4E03-ADC5-3854DC6A0CF4}" destId="{212C5BD1-B961-48C0-96D4-115F39F6717F}" srcOrd="0" destOrd="0" presId="urn:microsoft.com/office/officeart/2008/layout/SquareAccentList"/>
    <dgm:cxn modelId="{268D8B1D-E278-4920-B3F0-09BC055CCCE4}" srcId="{C9282077-91F2-4A52-886A-780A09B423D9}" destId="{A6FF86C5-AFC3-481F-9AC8-7E16568AD139}" srcOrd="1" destOrd="0" parTransId="{1DC9AD15-8B17-43B6-AD1E-DDD4AEBC3180}" sibTransId="{79A853A4-BBEE-4331-9E7F-A62366940DF6}"/>
    <dgm:cxn modelId="{FDEEF7FE-9554-46F8-A7C2-5CF9D547DEAB}" type="presParOf" srcId="{1CAA3E27-EB19-441C-9107-1892E3C36820}" destId="{D9F47322-986A-48B1-9AE5-CD98EF9F4A87}" srcOrd="0" destOrd="0" presId="urn:microsoft.com/office/officeart/2008/layout/SquareAccentList"/>
    <dgm:cxn modelId="{26F20A4C-CB91-47C6-B40F-6A9CDAF8489C}" type="presParOf" srcId="{D9F47322-986A-48B1-9AE5-CD98EF9F4A87}" destId="{93883694-68D6-422E-A998-6B313AF70EBA}" srcOrd="0" destOrd="0" presId="urn:microsoft.com/office/officeart/2008/layout/SquareAccentList"/>
    <dgm:cxn modelId="{2F353FA2-5475-4FEE-879D-2A281F213A9B}" type="presParOf" srcId="{93883694-68D6-422E-A998-6B313AF70EBA}" destId="{D7663C67-86F8-4436-8E14-7349999E2795}" srcOrd="0" destOrd="0" presId="urn:microsoft.com/office/officeart/2008/layout/SquareAccentList"/>
    <dgm:cxn modelId="{904A289D-BFD3-4813-8FA4-7228BF99DD2D}" type="presParOf" srcId="{93883694-68D6-422E-A998-6B313AF70EBA}" destId="{76F1F356-7B51-45C4-9E17-45CDC5AFC74D}" srcOrd="1" destOrd="0" presId="urn:microsoft.com/office/officeart/2008/layout/SquareAccentList"/>
    <dgm:cxn modelId="{2433ED98-6B7C-4B3C-8B16-976948A3E2A4}" type="presParOf" srcId="{93883694-68D6-422E-A998-6B313AF70EBA}" destId="{7C84E3A6-606E-40A4-BDDB-487A4F7BE0A0}" srcOrd="2" destOrd="0" presId="urn:microsoft.com/office/officeart/2008/layout/SquareAccentList"/>
    <dgm:cxn modelId="{EBA77110-2763-4229-A425-A8434AE2C9BB}" type="presParOf" srcId="{D9F47322-986A-48B1-9AE5-CD98EF9F4A87}" destId="{89D5B717-426F-4AE5-BF8F-B9EFD81EA32C}" srcOrd="1" destOrd="0" presId="urn:microsoft.com/office/officeart/2008/layout/SquareAccentList"/>
    <dgm:cxn modelId="{838D7D5E-5882-4400-8A57-378522D59874}" type="presParOf" srcId="{89D5B717-426F-4AE5-BF8F-B9EFD81EA32C}" destId="{70C7703F-07F4-4671-B0F9-B5550841BB96}" srcOrd="0" destOrd="0" presId="urn:microsoft.com/office/officeart/2008/layout/SquareAccentList"/>
    <dgm:cxn modelId="{FD43C034-66C9-495B-820A-075AEA58EA9C}" type="presParOf" srcId="{70C7703F-07F4-4671-B0F9-B5550841BB96}" destId="{E8FDA590-4628-40B3-839C-224C9CDAF9D6}" srcOrd="0" destOrd="0" presId="urn:microsoft.com/office/officeart/2008/layout/SquareAccentList"/>
    <dgm:cxn modelId="{0650207B-8F6C-4DEC-BFF6-CCF98C822EDA}" type="presParOf" srcId="{70C7703F-07F4-4671-B0F9-B5550841BB96}" destId="{62C56307-4307-48B7-AB36-668340170ACF}" srcOrd="1" destOrd="0" presId="urn:microsoft.com/office/officeart/2008/layout/SquareAccentList"/>
    <dgm:cxn modelId="{AB27EA7E-ECAB-40D6-9F6A-F51D763633BF}" type="presParOf" srcId="{89D5B717-426F-4AE5-BF8F-B9EFD81EA32C}" destId="{9E641F2B-12D2-4F56-B0D9-A6153DF407F3}" srcOrd="1" destOrd="0" presId="urn:microsoft.com/office/officeart/2008/layout/SquareAccentList"/>
    <dgm:cxn modelId="{5B7DE4D6-DFDE-4131-994F-A4211FEF89FD}" type="presParOf" srcId="{9E641F2B-12D2-4F56-B0D9-A6153DF407F3}" destId="{AA79A125-3A95-48AA-B1D6-185E5C2FFEF1}" srcOrd="0" destOrd="0" presId="urn:microsoft.com/office/officeart/2008/layout/SquareAccentList"/>
    <dgm:cxn modelId="{87DBE29D-2DBC-40C8-A3B0-4DBDA1121A17}" type="presParOf" srcId="{9E641F2B-12D2-4F56-B0D9-A6153DF407F3}" destId="{9DABD902-8E7C-4924-B831-100BFC2FBC66}" srcOrd="1" destOrd="0" presId="urn:microsoft.com/office/officeart/2008/layout/SquareAccentList"/>
    <dgm:cxn modelId="{8C6563FC-576D-49FA-B0BE-60738F9A5F11}" type="presParOf" srcId="{89D5B717-426F-4AE5-BF8F-B9EFD81EA32C}" destId="{F6616028-C7B0-46A6-BB89-62DA4C0BADAD}" srcOrd="2" destOrd="0" presId="urn:microsoft.com/office/officeart/2008/layout/SquareAccentList"/>
    <dgm:cxn modelId="{F23B9A52-44B5-4E91-8AD7-3DAFE4538A5C}" type="presParOf" srcId="{F6616028-C7B0-46A6-BB89-62DA4C0BADAD}" destId="{8319BE7B-922C-480D-992B-BCAE555CCD04}" srcOrd="0" destOrd="0" presId="urn:microsoft.com/office/officeart/2008/layout/SquareAccentList"/>
    <dgm:cxn modelId="{947B252A-53DC-4A94-AE43-4758731DA5BB}" type="presParOf" srcId="{F6616028-C7B0-46A6-BB89-62DA4C0BADAD}" destId="{054E5671-301B-4CE8-A53A-8F83A0791F6F}" srcOrd="1" destOrd="0" presId="urn:microsoft.com/office/officeart/2008/layout/SquareAccentList"/>
    <dgm:cxn modelId="{0372F537-E91E-4BB6-A3C0-70140A519662}" type="presParOf" srcId="{1CAA3E27-EB19-441C-9107-1892E3C36820}" destId="{2D84273B-1C56-4C57-B16D-54871A65D19E}" srcOrd="1" destOrd="0" presId="urn:microsoft.com/office/officeart/2008/layout/SquareAccentList"/>
    <dgm:cxn modelId="{C10D5900-A1BB-4A2F-8C69-51083E8A8455}" type="presParOf" srcId="{2D84273B-1C56-4C57-B16D-54871A65D19E}" destId="{E108E824-007A-407F-B505-6E70C360DEAB}" srcOrd="0" destOrd="0" presId="urn:microsoft.com/office/officeart/2008/layout/SquareAccentList"/>
    <dgm:cxn modelId="{7BAB827C-C88F-43EB-918B-4C46C2FACAEF}" type="presParOf" srcId="{E108E824-007A-407F-B505-6E70C360DEAB}" destId="{FE69C145-5053-45C3-A5F3-AEDC60168267}" srcOrd="0" destOrd="0" presId="urn:microsoft.com/office/officeart/2008/layout/SquareAccentList"/>
    <dgm:cxn modelId="{FEA56858-6AB7-4B44-88A0-6C95D2952554}" type="presParOf" srcId="{E108E824-007A-407F-B505-6E70C360DEAB}" destId="{B0D22F1F-840B-4094-AB4D-CA28C27D9824}" srcOrd="1" destOrd="0" presId="urn:microsoft.com/office/officeart/2008/layout/SquareAccentList"/>
    <dgm:cxn modelId="{803E05B9-25EA-4E53-918D-272E0C59D4AC}" type="presParOf" srcId="{E108E824-007A-407F-B505-6E70C360DEAB}" destId="{AB7E02A9-B921-4CFF-9A61-4B13210EF730}" srcOrd="2" destOrd="0" presId="urn:microsoft.com/office/officeart/2008/layout/SquareAccentList"/>
    <dgm:cxn modelId="{50D2228A-72B1-4AF3-8E20-0F01A1EC28B2}" type="presParOf" srcId="{2D84273B-1C56-4C57-B16D-54871A65D19E}" destId="{DB3ABC5F-F714-4C5B-97F4-73DBE4528643}" srcOrd="1" destOrd="0" presId="urn:microsoft.com/office/officeart/2008/layout/SquareAccentList"/>
    <dgm:cxn modelId="{7D0B25D4-8164-4268-8D14-B581EEBE188E}" type="presParOf" srcId="{DB3ABC5F-F714-4C5B-97F4-73DBE4528643}" destId="{1E8D0EFB-443F-44C0-86EB-E6AE855DF966}" srcOrd="0" destOrd="0" presId="urn:microsoft.com/office/officeart/2008/layout/SquareAccentList"/>
    <dgm:cxn modelId="{F6830FA4-D6BF-4D46-B4A6-C850EA209512}" type="presParOf" srcId="{1E8D0EFB-443F-44C0-86EB-E6AE855DF966}" destId="{2F2FA687-236E-42F8-85C5-2D3249A0E422}" srcOrd="0" destOrd="0" presId="urn:microsoft.com/office/officeart/2008/layout/SquareAccentList"/>
    <dgm:cxn modelId="{1E4C7F26-3520-4BB9-BFDF-63CA06784168}" type="presParOf" srcId="{1E8D0EFB-443F-44C0-86EB-E6AE855DF966}" destId="{1B20BC24-E3D6-49DD-BC85-90E612B9A9C1}" srcOrd="1" destOrd="0" presId="urn:microsoft.com/office/officeart/2008/layout/SquareAccentList"/>
    <dgm:cxn modelId="{9A804ED0-4B3E-42C4-97E8-DA420123A321}" type="presParOf" srcId="{DB3ABC5F-F714-4C5B-97F4-73DBE4528643}" destId="{5DDC0A8E-B30A-4333-82EC-A2F66CEC4D2E}" srcOrd="1" destOrd="0" presId="urn:microsoft.com/office/officeart/2008/layout/SquareAccentList"/>
    <dgm:cxn modelId="{972C4B97-607E-4D54-A2B6-5A2EFAB67466}" type="presParOf" srcId="{5DDC0A8E-B30A-4333-82EC-A2F66CEC4D2E}" destId="{B6CFE15F-E6CA-432D-8FF8-F244D2423FAF}" srcOrd="0" destOrd="0" presId="urn:microsoft.com/office/officeart/2008/layout/SquareAccentList"/>
    <dgm:cxn modelId="{A9194DAB-AD05-4032-A695-4279A65CF012}" type="presParOf" srcId="{5DDC0A8E-B30A-4333-82EC-A2F66CEC4D2E}" destId="{212C5BD1-B961-48C0-96D4-115F39F6717F}" srcOrd="1" destOrd="0" presId="urn:microsoft.com/office/officeart/2008/layout/SquareAccentList"/>
    <dgm:cxn modelId="{A5C4F04D-A7E0-456E-BF3B-33883BBA0469}" type="presParOf" srcId="{DB3ABC5F-F714-4C5B-97F4-73DBE4528643}" destId="{ECEB3C31-9163-4A0C-AE4E-CFBE3A51FEAE}" srcOrd="2" destOrd="0" presId="urn:microsoft.com/office/officeart/2008/layout/SquareAccentList"/>
    <dgm:cxn modelId="{ECDD9C61-365A-4048-B39D-3ED2288C0555}" type="presParOf" srcId="{ECEB3C31-9163-4A0C-AE4E-CFBE3A51FEAE}" destId="{F64C417F-48C7-41BC-B543-A6A57207E9B1}" srcOrd="0" destOrd="0" presId="urn:microsoft.com/office/officeart/2008/layout/SquareAccentList"/>
    <dgm:cxn modelId="{76744365-1A06-4763-9EF2-35933FD086A1}" type="presParOf" srcId="{ECEB3C31-9163-4A0C-AE4E-CFBE3A51FEAE}" destId="{938DFD47-F08F-4D72-BD06-BCBBF729EEFC}" srcOrd="1" destOrd="0" presId="urn:microsoft.com/office/officeart/2008/layout/SquareAccentList"/>
    <dgm:cxn modelId="{5C630FBC-315F-4DA7-9B87-6EA80E0BFF92}" type="presParOf" srcId="{1CAA3E27-EB19-441C-9107-1892E3C36820}" destId="{B886CAEC-2EB1-4D3D-A12F-BD4FBDAC58E1}" srcOrd="2" destOrd="0" presId="urn:microsoft.com/office/officeart/2008/layout/SquareAccentList"/>
    <dgm:cxn modelId="{16BAF963-328A-4760-BB1E-3CFFEFE166BF}" type="presParOf" srcId="{B886CAEC-2EB1-4D3D-A12F-BD4FBDAC58E1}" destId="{86A31DE3-EA33-4563-839C-A7FD2CC25DA2}" srcOrd="0" destOrd="0" presId="urn:microsoft.com/office/officeart/2008/layout/SquareAccentList"/>
    <dgm:cxn modelId="{3EC2A2AD-5498-45A2-8CF5-5099D721B004}" type="presParOf" srcId="{86A31DE3-EA33-4563-839C-A7FD2CC25DA2}" destId="{9F9BFB55-9173-41FE-87B4-ABB2C02001E4}" srcOrd="0" destOrd="0" presId="urn:microsoft.com/office/officeart/2008/layout/SquareAccentList"/>
    <dgm:cxn modelId="{65F2D139-3AB5-4305-96F6-6B49F9E17C72}" type="presParOf" srcId="{86A31DE3-EA33-4563-839C-A7FD2CC25DA2}" destId="{4C7EFB2A-8A37-4FAF-B986-83FAB56603B4}" srcOrd="1" destOrd="0" presId="urn:microsoft.com/office/officeart/2008/layout/SquareAccentList"/>
    <dgm:cxn modelId="{B443DD54-26D0-42A1-B619-A495C9990FEE}" type="presParOf" srcId="{86A31DE3-EA33-4563-839C-A7FD2CC25DA2}" destId="{AA5CA1B3-1CCD-41A2-ACCF-3CCEA67C4029}" srcOrd="2" destOrd="0" presId="urn:microsoft.com/office/officeart/2008/layout/SquareAccentList"/>
    <dgm:cxn modelId="{5638320C-B89C-4358-8ECF-0E4781AC81C4}" type="presParOf" srcId="{B886CAEC-2EB1-4D3D-A12F-BD4FBDAC58E1}" destId="{6A0DC824-F9B3-4BEF-B60F-74A8F36DD240}" srcOrd="1" destOrd="0" presId="urn:microsoft.com/office/officeart/2008/layout/SquareAccentList"/>
    <dgm:cxn modelId="{E34581DE-0201-43BC-8DA6-8F5E5F531FAC}" type="presParOf" srcId="{6A0DC824-F9B3-4BEF-B60F-74A8F36DD240}" destId="{22396BB3-DBA2-4B85-85D4-1CCCFD372707}" srcOrd="0" destOrd="0" presId="urn:microsoft.com/office/officeart/2008/layout/SquareAccentList"/>
    <dgm:cxn modelId="{B8F0775F-7206-4B73-A34F-EC43A04F6374}" type="presParOf" srcId="{22396BB3-DBA2-4B85-85D4-1CCCFD372707}" destId="{0D162FE5-1E6D-4042-A8A5-5A04927E3F13}" srcOrd="0" destOrd="0" presId="urn:microsoft.com/office/officeart/2008/layout/SquareAccentList"/>
    <dgm:cxn modelId="{5B8D5DC4-9F6F-4DC6-A29F-99F09CD59B04}" type="presParOf" srcId="{22396BB3-DBA2-4B85-85D4-1CCCFD372707}" destId="{17C6EADF-FC80-46C6-BB50-03678ADC2D46}" srcOrd="1" destOrd="0" presId="urn:microsoft.com/office/officeart/2008/layout/SquareAccentList"/>
    <dgm:cxn modelId="{B9782E3C-71AE-44E0-B6AB-D195F4FFBED2}" type="presParOf" srcId="{6A0DC824-F9B3-4BEF-B60F-74A8F36DD240}" destId="{56782530-8215-4B07-BAAD-B2A084D73548}" srcOrd="1" destOrd="0" presId="urn:microsoft.com/office/officeart/2008/layout/SquareAccentList"/>
    <dgm:cxn modelId="{E8774FC8-5EBF-4AB5-B6F8-FB96A108EA9D}" type="presParOf" srcId="{56782530-8215-4B07-BAAD-B2A084D73548}" destId="{4BCF07C0-BADB-4EE7-A681-16E3E77D6FB9}" srcOrd="0" destOrd="0" presId="urn:microsoft.com/office/officeart/2008/layout/SquareAccentList"/>
    <dgm:cxn modelId="{A204BBDC-7BCE-49C8-B885-8224E9E7C544}" type="presParOf" srcId="{56782530-8215-4B07-BAAD-B2A084D73548}" destId="{8CA8453A-C7C9-469E-A9A3-DB36E16A95F1}" srcOrd="1" destOrd="0" presId="urn:microsoft.com/office/officeart/2008/layout/SquareAccentList"/>
    <dgm:cxn modelId="{71D1035E-F14F-4EA5-A1A3-E808DE8C0756}" type="presParOf" srcId="{6A0DC824-F9B3-4BEF-B60F-74A8F36DD240}" destId="{2D163245-B623-49BD-BBA7-06A414A79208}" srcOrd="2" destOrd="0" presId="urn:microsoft.com/office/officeart/2008/layout/SquareAccentList"/>
    <dgm:cxn modelId="{C4498631-D7AA-4D9A-81FC-E3765BF4CF5F}" type="presParOf" srcId="{2D163245-B623-49BD-BBA7-06A414A79208}" destId="{6F66A8EB-6546-4C24-88BC-DAC382433BED}" srcOrd="0" destOrd="0" presId="urn:microsoft.com/office/officeart/2008/layout/SquareAccentList"/>
    <dgm:cxn modelId="{701B9EB2-E4CC-4388-B7EE-D76307479F7E}" type="presParOf" srcId="{2D163245-B623-49BD-BBA7-06A414A79208}" destId="{5EB2EDAF-87A9-4726-8D60-952619AA53E3}" srcOrd="1" destOrd="0" presId="urn:microsoft.com/office/officeart/2008/layout/SquareAccentList"/>
    <dgm:cxn modelId="{BD8231A1-B85F-4DF0-AE0B-6DD1CDB4503C}" type="presParOf" srcId="{1CAA3E27-EB19-441C-9107-1892E3C36820}" destId="{9AFBFBD4-370A-4BE1-B88C-A5B163FA2700}" srcOrd="3" destOrd="0" presId="urn:microsoft.com/office/officeart/2008/layout/SquareAccentList"/>
    <dgm:cxn modelId="{A1E4372A-48F0-425C-B53C-A98F44AAA2B5}" type="presParOf" srcId="{9AFBFBD4-370A-4BE1-B88C-A5B163FA2700}" destId="{7443D105-EBFB-4A5D-86B7-EB2378B27B15}" srcOrd="0" destOrd="0" presId="urn:microsoft.com/office/officeart/2008/layout/SquareAccentList"/>
    <dgm:cxn modelId="{D43656E8-2E1F-4B23-9F56-E6A8349E2419}" type="presParOf" srcId="{7443D105-EBFB-4A5D-86B7-EB2378B27B15}" destId="{D80595C9-8622-4CA1-80C0-EBCF02689888}" srcOrd="0" destOrd="0" presId="urn:microsoft.com/office/officeart/2008/layout/SquareAccentList"/>
    <dgm:cxn modelId="{7390981F-16B0-4F56-BC0D-13845A56AC07}" type="presParOf" srcId="{7443D105-EBFB-4A5D-86B7-EB2378B27B15}" destId="{9D19B4C1-3FB4-478A-B674-91D67DFAD4A3}" srcOrd="1" destOrd="0" presId="urn:microsoft.com/office/officeart/2008/layout/SquareAccentList"/>
    <dgm:cxn modelId="{C4EE01BE-E002-4882-8743-66078B354A5C}" type="presParOf" srcId="{7443D105-EBFB-4A5D-86B7-EB2378B27B15}" destId="{4E2DE971-EDE6-4C73-AF3E-B0488385FD86}" srcOrd="2" destOrd="0" presId="urn:microsoft.com/office/officeart/2008/layout/SquareAccentList"/>
    <dgm:cxn modelId="{E0B3818F-6554-47FC-90CD-689ECB11E1D2}" type="presParOf" srcId="{9AFBFBD4-370A-4BE1-B88C-A5B163FA2700}" destId="{2AA5FA20-9360-4207-A2D1-9930BE8CAC77}" srcOrd="1" destOrd="0" presId="urn:microsoft.com/office/officeart/2008/layout/SquareAccentList"/>
    <dgm:cxn modelId="{86F2DBC5-635C-46BB-94F3-251E3E5147EC}" type="presParOf" srcId="{2AA5FA20-9360-4207-A2D1-9930BE8CAC77}" destId="{013F7695-E9F3-4D39-B381-FBBDC7D764D5}" srcOrd="0" destOrd="0" presId="urn:microsoft.com/office/officeart/2008/layout/SquareAccentList"/>
    <dgm:cxn modelId="{25659906-AF6F-471F-B8FB-1AEB11C991CD}" type="presParOf" srcId="{013F7695-E9F3-4D39-B381-FBBDC7D764D5}" destId="{DE4CB5EB-40A4-4AFA-995D-43F57CA4ED38}" srcOrd="0" destOrd="0" presId="urn:microsoft.com/office/officeart/2008/layout/SquareAccentList"/>
    <dgm:cxn modelId="{9AD8D786-9077-48B8-8D13-A700FD3A50E5}" type="presParOf" srcId="{013F7695-E9F3-4D39-B381-FBBDC7D764D5}" destId="{76E9EDD9-80EC-48DA-8995-A241560DF5F9}" srcOrd="1" destOrd="0" presId="urn:microsoft.com/office/officeart/2008/layout/SquareAccentList"/>
    <dgm:cxn modelId="{7BEECC60-8257-49AC-94D2-C3A1750914F2}" type="presParOf" srcId="{2AA5FA20-9360-4207-A2D1-9930BE8CAC77}" destId="{4A28C786-4F62-4A81-B6FD-CA922F6A10F9}" srcOrd="1" destOrd="0" presId="urn:microsoft.com/office/officeart/2008/layout/SquareAccentList"/>
    <dgm:cxn modelId="{4D5FFA39-2F70-491E-9B6A-2F3809DBE5A2}" type="presParOf" srcId="{4A28C786-4F62-4A81-B6FD-CA922F6A10F9}" destId="{17318E41-D387-4AB3-BB6C-719CB39DDDF8}" srcOrd="0" destOrd="0" presId="urn:microsoft.com/office/officeart/2008/layout/SquareAccentList"/>
    <dgm:cxn modelId="{4EA2CC49-6534-468E-9C8B-655E5A2294C2}" type="presParOf" srcId="{4A28C786-4F62-4A81-B6FD-CA922F6A10F9}" destId="{E543ED7F-2C73-48C9-A624-9DFF7218AD46}" srcOrd="1" destOrd="0" presId="urn:microsoft.com/office/officeart/2008/layout/SquareAccentList"/>
    <dgm:cxn modelId="{FD25B170-B3B3-4FD1-BBC2-AF9E8969050C}" type="presParOf" srcId="{2AA5FA20-9360-4207-A2D1-9930BE8CAC77}" destId="{A37B58EE-792A-4B92-90FB-EA625B328548}" srcOrd="2" destOrd="0" presId="urn:microsoft.com/office/officeart/2008/layout/SquareAccentList"/>
    <dgm:cxn modelId="{5D9A822B-93D8-4FB7-B87E-A67F15C212AC}" type="presParOf" srcId="{A37B58EE-792A-4B92-90FB-EA625B328548}" destId="{4AEF72CE-9EAE-4DF1-B6E0-C9FEC070381E}" srcOrd="0" destOrd="0" presId="urn:microsoft.com/office/officeart/2008/layout/SquareAccentList"/>
    <dgm:cxn modelId="{398B0868-9D2F-4BE9-A565-276BA14AD231}" type="presParOf" srcId="{A37B58EE-792A-4B92-90FB-EA625B328548}" destId="{1737DE6A-4999-48F1-A063-A9B9DBB1AD27}"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277778-903D-4BDD-AC1A-34F9186192E6}"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s-MX"/>
        </a:p>
      </dgm:t>
    </dgm:pt>
    <dgm:pt modelId="{1F53FF26-8EAA-4929-AB84-5FC4AA818B77}">
      <dgm:prSet phldrT="[Texto]" custT="1"/>
      <dgm:spPr/>
      <dgm:t>
        <a:bodyPr/>
        <a:lstStyle/>
        <a:p>
          <a:r>
            <a:rPr lang="es-MX" sz="600" dirty="0" smtClean="0">
              <a:latin typeface="Calibri" panose="020F0502020204030204" pitchFamily="34" charset="0"/>
            </a:rPr>
            <a:t>Aplicación</a:t>
          </a:r>
          <a:endParaRPr lang="es-MX" sz="600" dirty="0">
            <a:latin typeface="Calibri" panose="020F0502020204030204" pitchFamily="34" charset="0"/>
          </a:endParaRPr>
        </a:p>
      </dgm:t>
    </dgm:pt>
    <dgm:pt modelId="{0F8D3616-EC16-4C80-ACD4-0375C294FA33}" type="parTrans" cxnId="{546810A7-10E8-4F58-9850-2925F38D4DE1}">
      <dgm:prSet/>
      <dgm:spPr/>
      <dgm:t>
        <a:bodyPr/>
        <a:lstStyle/>
        <a:p>
          <a:endParaRPr lang="es-MX"/>
        </a:p>
      </dgm:t>
    </dgm:pt>
    <dgm:pt modelId="{A120B158-51C3-4DAB-B4C6-D49AAAC94790}" type="sibTrans" cxnId="{546810A7-10E8-4F58-9850-2925F38D4DE1}">
      <dgm:prSet/>
      <dgm:spPr/>
      <dgm:t>
        <a:bodyPr/>
        <a:lstStyle/>
        <a:p>
          <a:endParaRPr lang="es-MX"/>
        </a:p>
      </dgm:t>
    </dgm:pt>
    <dgm:pt modelId="{01B92B2B-6E4F-420F-931D-7ABF8B0A68B8}">
      <dgm:prSet phldrT="[Texto]" custT="1"/>
      <dgm:spPr/>
      <dgm:t>
        <a:bodyPr/>
        <a:lstStyle/>
        <a:p>
          <a:r>
            <a:rPr lang="es-MX" sz="600" dirty="0" smtClean="0">
              <a:latin typeface="Calibri" panose="020F0502020204030204" pitchFamily="34" charset="0"/>
            </a:rPr>
            <a:t>Tecnología de desarrollo</a:t>
          </a:r>
          <a:endParaRPr lang="es-MX" sz="600" dirty="0">
            <a:latin typeface="Calibri" panose="020F0502020204030204" pitchFamily="34" charset="0"/>
          </a:endParaRPr>
        </a:p>
      </dgm:t>
    </dgm:pt>
    <dgm:pt modelId="{4423F007-7467-4195-94B2-8F7AFAB67576}" type="parTrans" cxnId="{0B3E39C5-6A9B-4726-BFD5-529AB46409F2}">
      <dgm:prSet/>
      <dgm:spPr/>
      <dgm:t>
        <a:bodyPr/>
        <a:lstStyle/>
        <a:p>
          <a:endParaRPr lang="es-MX"/>
        </a:p>
      </dgm:t>
    </dgm:pt>
    <dgm:pt modelId="{1BF2BE90-52AD-4CC2-AF00-1A3CE92FA32E}" type="sibTrans" cxnId="{0B3E39C5-6A9B-4726-BFD5-529AB46409F2}">
      <dgm:prSet/>
      <dgm:spPr/>
      <dgm:t>
        <a:bodyPr/>
        <a:lstStyle/>
        <a:p>
          <a:endParaRPr lang="es-MX"/>
        </a:p>
      </dgm:t>
    </dgm:pt>
    <dgm:pt modelId="{182E7E24-3C44-45FE-B995-BCD0F5BAFCB3}">
      <dgm:prSet phldrT="[Texto]" custT="1"/>
      <dgm:spPr/>
      <dgm:t>
        <a:bodyPr/>
        <a:lstStyle/>
        <a:p>
          <a:r>
            <a:rPr lang="es-MX" sz="600" dirty="0" smtClean="0">
              <a:latin typeface="Calibri" panose="020F0502020204030204" pitchFamily="34" charset="0"/>
            </a:rPr>
            <a:t>Ambientes y accesos</a:t>
          </a:r>
          <a:endParaRPr lang="es-MX" sz="600" dirty="0">
            <a:latin typeface="Calibri" panose="020F0502020204030204" pitchFamily="34" charset="0"/>
          </a:endParaRPr>
        </a:p>
      </dgm:t>
    </dgm:pt>
    <dgm:pt modelId="{01592D67-2418-4F56-AC62-0695A555D4C9}" type="parTrans" cxnId="{8A7F9410-435F-4F61-9F65-883109C76458}">
      <dgm:prSet/>
      <dgm:spPr/>
      <dgm:t>
        <a:bodyPr/>
        <a:lstStyle/>
        <a:p>
          <a:endParaRPr lang="es-MX"/>
        </a:p>
      </dgm:t>
    </dgm:pt>
    <dgm:pt modelId="{E6690218-83B8-4DE0-8457-9BD6765F0F28}" type="sibTrans" cxnId="{8A7F9410-435F-4F61-9F65-883109C76458}">
      <dgm:prSet/>
      <dgm:spPr/>
      <dgm:t>
        <a:bodyPr/>
        <a:lstStyle/>
        <a:p>
          <a:endParaRPr lang="es-MX"/>
        </a:p>
      </dgm:t>
    </dgm:pt>
    <dgm:pt modelId="{C091AC18-A457-4C41-AC6F-F0CF0AA3B9D2}">
      <dgm:prSet phldrT="[Texto]" custT="1"/>
      <dgm:spPr/>
      <dgm:t>
        <a:bodyPr/>
        <a:lstStyle/>
        <a:p>
          <a:r>
            <a:rPr lang="es-MX" sz="600" dirty="0" smtClean="0">
              <a:latin typeface="Calibri" panose="020F0502020204030204" pitchFamily="34" charset="0"/>
            </a:rPr>
            <a:t>Personas involucradas</a:t>
          </a:r>
          <a:endParaRPr lang="es-MX" sz="600" dirty="0">
            <a:latin typeface="Calibri" panose="020F0502020204030204" pitchFamily="34" charset="0"/>
          </a:endParaRPr>
        </a:p>
      </dgm:t>
    </dgm:pt>
    <dgm:pt modelId="{B4C540CE-88EE-4378-AD7E-4E8D69C4CD5E}" type="parTrans" cxnId="{007B8E1C-97C1-4E97-87A9-DAA1CFC5905D}">
      <dgm:prSet/>
      <dgm:spPr/>
      <dgm:t>
        <a:bodyPr/>
        <a:lstStyle/>
        <a:p>
          <a:endParaRPr lang="es-MX"/>
        </a:p>
      </dgm:t>
    </dgm:pt>
    <dgm:pt modelId="{692A3798-E8C7-40F6-805E-071650E48DA0}" type="sibTrans" cxnId="{007B8E1C-97C1-4E97-87A9-DAA1CFC5905D}">
      <dgm:prSet/>
      <dgm:spPr/>
      <dgm:t>
        <a:bodyPr/>
        <a:lstStyle/>
        <a:p>
          <a:endParaRPr lang="es-MX"/>
        </a:p>
      </dgm:t>
    </dgm:pt>
    <dgm:pt modelId="{E468FF9E-4671-42B3-B61B-6C4F156314E4}">
      <dgm:prSet phldrT="[Texto]" custT="1"/>
      <dgm:spPr/>
      <dgm:t>
        <a:bodyPr/>
        <a:lstStyle/>
        <a:p>
          <a:r>
            <a:rPr lang="es-MX" sz="600" dirty="0" smtClean="0">
              <a:latin typeface="Calibri" panose="020F0502020204030204" pitchFamily="34" charset="0"/>
            </a:rPr>
            <a:t>Documentación existente</a:t>
          </a:r>
          <a:endParaRPr lang="es-MX" sz="600" dirty="0">
            <a:latin typeface="Calibri" panose="020F0502020204030204" pitchFamily="34" charset="0"/>
          </a:endParaRPr>
        </a:p>
      </dgm:t>
    </dgm:pt>
    <dgm:pt modelId="{91B2ED36-F938-4BA4-8279-C6DBF6FE82BF}" type="parTrans" cxnId="{41C733D2-2BBC-4B6F-ABF9-3C44C87282AC}">
      <dgm:prSet/>
      <dgm:spPr/>
      <dgm:t>
        <a:bodyPr/>
        <a:lstStyle/>
        <a:p>
          <a:endParaRPr lang="es-MX"/>
        </a:p>
      </dgm:t>
    </dgm:pt>
    <dgm:pt modelId="{A491AC82-4E54-47A3-B2B5-3F30D2B55F98}" type="sibTrans" cxnId="{41C733D2-2BBC-4B6F-ABF9-3C44C87282AC}">
      <dgm:prSet/>
      <dgm:spPr/>
      <dgm:t>
        <a:bodyPr/>
        <a:lstStyle/>
        <a:p>
          <a:endParaRPr lang="es-MX"/>
        </a:p>
      </dgm:t>
    </dgm:pt>
    <dgm:pt modelId="{55730C56-6B46-42D1-B159-211F519AA218}">
      <dgm:prSet phldrT="[Texto]" custT="1"/>
      <dgm:spPr/>
      <dgm:t>
        <a:bodyPr/>
        <a:lstStyle/>
        <a:p>
          <a:r>
            <a:rPr lang="es-MX" sz="600" dirty="0" smtClean="0">
              <a:latin typeface="Calibri" panose="020F0502020204030204" pitchFamily="34" charset="0"/>
            </a:rPr>
            <a:t>Consideraciones  especiales</a:t>
          </a:r>
        </a:p>
      </dgm:t>
    </dgm:pt>
    <dgm:pt modelId="{9BA45C73-31A0-493B-B302-24F1F5F3B46C}" type="parTrans" cxnId="{222E3CD4-BF9F-47F1-97FC-4B39E0B832FC}">
      <dgm:prSet/>
      <dgm:spPr/>
      <dgm:t>
        <a:bodyPr/>
        <a:lstStyle/>
        <a:p>
          <a:endParaRPr lang="es-MX"/>
        </a:p>
      </dgm:t>
    </dgm:pt>
    <dgm:pt modelId="{703662CD-0391-4253-ACAB-01C74B265A90}" type="sibTrans" cxnId="{222E3CD4-BF9F-47F1-97FC-4B39E0B832FC}">
      <dgm:prSet/>
      <dgm:spPr/>
      <dgm:t>
        <a:bodyPr/>
        <a:lstStyle/>
        <a:p>
          <a:endParaRPr lang="es-MX"/>
        </a:p>
      </dgm:t>
    </dgm:pt>
    <dgm:pt modelId="{7101E4F2-B987-42BC-9994-911F720BFB81}">
      <dgm:prSet phldrT="[Texto]" custT="1"/>
      <dgm:spPr/>
      <dgm:t>
        <a:bodyPr/>
        <a:lstStyle/>
        <a:p>
          <a:r>
            <a:rPr lang="es-MX" sz="600" dirty="0" smtClean="0">
              <a:latin typeface="Calibri" panose="020F0502020204030204" pitchFamily="34" charset="0"/>
            </a:rPr>
            <a:t>Criticidad </a:t>
          </a:r>
          <a:endParaRPr lang="es-MX" sz="600" dirty="0">
            <a:latin typeface="Calibri" panose="020F0502020204030204" pitchFamily="34" charset="0"/>
          </a:endParaRPr>
        </a:p>
      </dgm:t>
    </dgm:pt>
    <dgm:pt modelId="{93F9481F-AC88-4DDE-AF5C-BAFEC58421CC}" type="parTrans" cxnId="{974158B1-0220-4CAD-B82D-98AFD6CD5BC8}">
      <dgm:prSet/>
      <dgm:spPr/>
      <dgm:t>
        <a:bodyPr/>
        <a:lstStyle/>
        <a:p>
          <a:endParaRPr lang="es-MX"/>
        </a:p>
      </dgm:t>
    </dgm:pt>
    <dgm:pt modelId="{9DB264EE-5588-479D-B35F-9FC104649330}" type="sibTrans" cxnId="{974158B1-0220-4CAD-B82D-98AFD6CD5BC8}">
      <dgm:prSet/>
      <dgm:spPr/>
      <dgm:t>
        <a:bodyPr/>
        <a:lstStyle/>
        <a:p>
          <a:endParaRPr lang="es-MX"/>
        </a:p>
      </dgm:t>
    </dgm:pt>
    <dgm:pt modelId="{1D37B2FE-7B5E-4213-849C-FEB744F2DBE3}" type="pres">
      <dgm:prSet presAssocID="{A4277778-903D-4BDD-AC1A-34F9186192E6}" presName="Name0" presStyleCnt="0">
        <dgm:presLayoutVars>
          <dgm:chMax val="1"/>
          <dgm:chPref val="1"/>
          <dgm:dir/>
          <dgm:animOne val="branch"/>
          <dgm:animLvl val="lvl"/>
        </dgm:presLayoutVars>
      </dgm:prSet>
      <dgm:spPr/>
      <dgm:t>
        <a:bodyPr/>
        <a:lstStyle/>
        <a:p>
          <a:endParaRPr lang="es-MX"/>
        </a:p>
      </dgm:t>
    </dgm:pt>
    <dgm:pt modelId="{ABE72FBB-14A0-4F8A-BB07-2FAEC9969D1A}" type="pres">
      <dgm:prSet presAssocID="{1F53FF26-8EAA-4929-AB84-5FC4AA818B77}" presName="Parent" presStyleLbl="node0" presStyleIdx="0" presStyleCnt="1">
        <dgm:presLayoutVars>
          <dgm:chMax val="6"/>
          <dgm:chPref val="6"/>
        </dgm:presLayoutVars>
      </dgm:prSet>
      <dgm:spPr/>
      <dgm:t>
        <a:bodyPr/>
        <a:lstStyle/>
        <a:p>
          <a:endParaRPr lang="es-MX"/>
        </a:p>
      </dgm:t>
    </dgm:pt>
    <dgm:pt modelId="{3ED700D0-5F13-4BC8-ABDE-0BB526D7B254}" type="pres">
      <dgm:prSet presAssocID="{01B92B2B-6E4F-420F-931D-7ABF8B0A68B8}" presName="Accent1" presStyleCnt="0"/>
      <dgm:spPr/>
    </dgm:pt>
    <dgm:pt modelId="{4597FDFB-9259-4E9B-82E1-7F02669DE1DD}" type="pres">
      <dgm:prSet presAssocID="{01B92B2B-6E4F-420F-931D-7ABF8B0A68B8}" presName="Accent" presStyleLbl="bgShp" presStyleIdx="0" presStyleCnt="6"/>
      <dgm:spPr/>
    </dgm:pt>
    <dgm:pt modelId="{F184BD7D-2C88-4EF0-8B41-3D7D28B20599}" type="pres">
      <dgm:prSet presAssocID="{01B92B2B-6E4F-420F-931D-7ABF8B0A68B8}" presName="Child1" presStyleLbl="node1" presStyleIdx="0" presStyleCnt="6">
        <dgm:presLayoutVars>
          <dgm:chMax val="0"/>
          <dgm:chPref val="0"/>
          <dgm:bulletEnabled val="1"/>
        </dgm:presLayoutVars>
      </dgm:prSet>
      <dgm:spPr/>
      <dgm:t>
        <a:bodyPr/>
        <a:lstStyle/>
        <a:p>
          <a:endParaRPr lang="es-MX"/>
        </a:p>
      </dgm:t>
    </dgm:pt>
    <dgm:pt modelId="{C71AC2FA-F791-40A4-BA94-77B5278CD9F8}" type="pres">
      <dgm:prSet presAssocID="{182E7E24-3C44-45FE-B995-BCD0F5BAFCB3}" presName="Accent2" presStyleCnt="0"/>
      <dgm:spPr/>
    </dgm:pt>
    <dgm:pt modelId="{68BAF891-9C0C-4378-A56F-95EEA53E5749}" type="pres">
      <dgm:prSet presAssocID="{182E7E24-3C44-45FE-B995-BCD0F5BAFCB3}" presName="Accent" presStyleLbl="bgShp" presStyleIdx="1" presStyleCnt="6"/>
      <dgm:spPr/>
    </dgm:pt>
    <dgm:pt modelId="{09738CB7-C35C-41BA-BED0-E4F99BE58206}" type="pres">
      <dgm:prSet presAssocID="{182E7E24-3C44-45FE-B995-BCD0F5BAFCB3}" presName="Child2" presStyleLbl="node1" presStyleIdx="1" presStyleCnt="6">
        <dgm:presLayoutVars>
          <dgm:chMax val="0"/>
          <dgm:chPref val="0"/>
          <dgm:bulletEnabled val="1"/>
        </dgm:presLayoutVars>
      </dgm:prSet>
      <dgm:spPr/>
      <dgm:t>
        <a:bodyPr/>
        <a:lstStyle/>
        <a:p>
          <a:endParaRPr lang="es-MX"/>
        </a:p>
      </dgm:t>
    </dgm:pt>
    <dgm:pt modelId="{4D4FD9B3-958A-4157-8DAF-6EA3481EA35C}" type="pres">
      <dgm:prSet presAssocID="{C091AC18-A457-4C41-AC6F-F0CF0AA3B9D2}" presName="Accent3" presStyleCnt="0"/>
      <dgm:spPr/>
    </dgm:pt>
    <dgm:pt modelId="{35E263DD-EB23-432F-85F7-61F81083B0CF}" type="pres">
      <dgm:prSet presAssocID="{C091AC18-A457-4C41-AC6F-F0CF0AA3B9D2}" presName="Accent" presStyleLbl="bgShp" presStyleIdx="2" presStyleCnt="6"/>
      <dgm:spPr/>
    </dgm:pt>
    <dgm:pt modelId="{DC32B498-9C7D-4BEA-B20F-C0BFD0CB1D25}" type="pres">
      <dgm:prSet presAssocID="{C091AC18-A457-4C41-AC6F-F0CF0AA3B9D2}" presName="Child3" presStyleLbl="node1" presStyleIdx="2" presStyleCnt="6">
        <dgm:presLayoutVars>
          <dgm:chMax val="0"/>
          <dgm:chPref val="0"/>
          <dgm:bulletEnabled val="1"/>
        </dgm:presLayoutVars>
      </dgm:prSet>
      <dgm:spPr/>
      <dgm:t>
        <a:bodyPr/>
        <a:lstStyle/>
        <a:p>
          <a:endParaRPr lang="es-MX"/>
        </a:p>
      </dgm:t>
    </dgm:pt>
    <dgm:pt modelId="{156AE281-1BC5-41CC-8DDA-0D360DB8CFBB}" type="pres">
      <dgm:prSet presAssocID="{E468FF9E-4671-42B3-B61B-6C4F156314E4}" presName="Accent4" presStyleCnt="0"/>
      <dgm:spPr/>
    </dgm:pt>
    <dgm:pt modelId="{9579D27D-03BA-4DCE-9B66-6625AAEE0CFF}" type="pres">
      <dgm:prSet presAssocID="{E468FF9E-4671-42B3-B61B-6C4F156314E4}" presName="Accent" presStyleLbl="bgShp" presStyleIdx="3" presStyleCnt="6"/>
      <dgm:spPr/>
    </dgm:pt>
    <dgm:pt modelId="{2F0293B7-00A4-4859-84B5-2D82CDEA7EC6}" type="pres">
      <dgm:prSet presAssocID="{E468FF9E-4671-42B3-B61B-6C4F156314E4}" presName="Child4" presStyleLbl="node1" presStyleIdx="3" presStyleCnt="6">
        <dgm:presLayoutVars>
          <dgm:chMax val="0"/>
          <dgm:chPref val="0"/>
          <dgm:bulletEnabled val="1"/>
        </dgm:presLayoutVars>
      </dgm:prSet>
      <dgm:spPr/>
      <dgm:t>
        <a:bodyPr/>
        <a:lstStyle/>
        <a:p>
          <a:endParaRPr lang="es-MX"/>
        </a:p>
      </dgm:t>
    </dgm:pt>
    <dgm:pt modelId="{EE677261-5A7C-4C1E-A13F-4969E6FE3063}" type="pres">
      <dgm:prSet presAssocID="{55730C56-6B46-42D1-B159-211F519AA218}" presName="Accent5" presStyleCnt="0"/>
      <dgm:spPr/>
    </dgm:pt>
    <dgm:pt modelId="{D6656F4F-4E81-4B59-BADF-82F5E82E3DBF}" type="pres">
      <dgm:prSet presAssocID="{55730C56-6B46-42D1-B159-211F519AA218}" presName="Accent" presStyleLbl="bgShp" presStyleIdx="4" presStyleCnt="6"/>
      <dgm:spPr/>
    </dgm:pt>
    <dgm:pt modelId="{4C083DBB-61B1-4D0D-A4F7-31C708445ADA}" type="pres">
      <dgm:prSet presAssocID="{55730C56-6B46-42D1-B159-211F519AA218}" presName="Child5" presStyleLbl="node1" presStyleIdx="4" presStyleCnt="6">
        <dgm:presLayoutVars>
          <dgm:chMax val="0"/>
          <dgm:chPref val="0"/>
          <dgm:bulletEnabled val="1"/>
        </dgm:presLayoutVars>
      </dgm:prSet>
      <dgm:spPr/>
      <dgm:t>
        <a:bodyPr/>
        <a:lstStyle/>
        <a:p>
          <a:endParaRPr lang="es-MX"/>
        </a:p>
      </dgm:t>
    </dgm:pt>
    <dgm:pt modelId="{AF06C16A-B7A1-4962-B550-2F259CBBDC04}" type="pres">
      <dgm:prSet presAssocID="{7101E4F2-B987-42BC-9994-911F720BFB81}" presName="Accent6" presStyleCnt="0"/>
      <dgm:spPr/>
    </dgm:pt>
    <dgm:pt modelId="{16FA575F-0088-4BDE-9608-74B6B5DE79C0}" type="pres">
      <dgm:prSet presAssocID="{7101E4F2-B987-42BC-9994-911F720BFB81}" presName="Accent" presStyleLbl="bgShp" presStyleIdx="5" presStyleCnt="6"/>
      <dgm:spPr/>
    </dgm:pt>
    <dgm:pt modelId="{D58E3F3B-7F5D-4C2F-B152-E7F50B2D3893}" type="pres">
      <dgm:prSet presAssocID="{7101E4F2-B987-42BC-9994-911F720BFB81}" presName="Child6" presStyleLbl="node1" presStyleIdx="5" presStyleCnt="6">
        <dgm:presLayoutVars>
          <dgm:chMax val="0"/>
          <dgm:chPref val="0"/>
          <dgm:bulletEnabled val="1"/>
        </dgm:presLayoutVars>
      </dgm:prSet>
      <dgm:spPr/>
      <dgm:t>
        <a:bodyPr/>
        <a:lstStyle/>
        <a:p>
          <a:endParaRPr lang="es-MX"/>
        </a:p>
      </dgm:t>
    </dgm:pt>
  </dgm:ptLst>
  <dgm:cxnLst>
    <dgm:cxn modelId="{C55BCF4F-4FB5-4A28-AC4C-CA12E201D7C9}" type="presOf" srcId="{01B92B2B-6E4F-420F-931D-7ABF8B0A68B8}" destId="{F184BD7D-2C88-4EF0-8B41-3D7D28B20599}" srcOrd="0" destOrd="0" presId="urn:microsoft.com/office/officeart/2011/layout/HexagonRadial"/>
    <dgm:cxn modelId="{222E3CD4-BF9F-47F1-97FC-4B39E0B832FC}" srcId="{1F53FF26-8EAA-4929-AB84-5FC4AA818B77}" destId="{55730C56-6B46-42D1-B159-211F519AA218}" srcOrd="4" destOrd="0" parTransId="{9BA45C73-31A0-493B-B302-24F1F5F3B46C}" sibTransId="{703662CD-0391-4253-ACAB-01C74B265A90}"/>
    <dgm:cxn modelId="{45E7A4DA-B1A9-4981-8C63-5B4459F712CD}" type="presOf" srcId="{C091AC18-A457-4C41-AC6F-F0CF0AA3B9D2}" destId="{DC32B498-9C7D-4BEA-B20F-C0BFD0CB1D25}" srcOrd="0" destOrd="0" presId="urn:microsoft.com/office/officeart/2011/layout/HexagonRadial"/>
    <dgm:cxn modelId="{ADC526A1-0314-4435-946D-BB284BB0286E}" type="presOf" srcId="{182E7E24-3C44-45FE-B995-BCD0F5BAFCB3}" destId="{09738CB7-C35C-41BA-BED0-E4F99BE58206}" srcOrd="0" destOrd="0" presId="urn:microsoft.com/office/officeart/2011/layout/HexagonRadial"/>
    <dgm:cxn modelId="{546810A7-10E8-4F58-9850-2925F38D4DE1}" srcId="{A4277778-903D-4BDD-AC1A-34F9186192E6}" destId="{1F53FF26-8EAA-4929-AB84-5FC4AA818B77}" srcOrd="0" destOrd="0" parTransId="{0F8D3616-EC16-4C80-ACD4-0375C294FA33}" sibTransId="{A120B158-51C3-4DAB-B4C6-D49AAAC94790}"/>
    <dgm:cxn modelId="{57830ED2-CB0B-412A-BCDA-4ECC24B32406}" type="presOf" srcId="{1F53FF26-8EAA-4929-AB84-5FC4AA818B77}" destId="{ABE72FBB-14A0-4F8A-BB07-2FAEC9969D1A}" srcOrd="0" destOrd="0" presId="urn:microsoft.com/office/officeart/2011/layout/HexagonRadial"/>
    <dgm:cxn modelId="{3C6FA1F5-CB46-4048-B568-14EF58A91DF4}" type="presOf" srcId="{E468FF9E-4671-42B3-B61B-6C4F156314E4}" destId="{2F0293B7-00A4-4859-84B5-2D82CDEA7EC6}" srcOrd="0" destOrd="0" presId="urn:microsoft.com/office/officeart/2011/layout/HexagonRadial"/>
    <dgm:cxn modelId="{E822F273-A8B2-4D2A-9E5A-8B149EB1BF3F}" type="presOf" srcId="{55730C56-6B46-42D1-B159-211F519AA218}" destId="{4C083DBB-61B1-4D0D-A4F7-31C708445ADA}" srcOrd="0" destOrd="0" presId="urn:microsoft.com/office/officeart/2011/layout/HexagonRadial"/>
    <dgm:cxn modelId="{007B8E1C-97C1-4E97-87A9-DAA1CFC5905D}" srcId="{1F53FF26-8EAA-4929-AB84-5FC4AA818B77}" destId="{C091AC18-A457-4C41-AC6F-F0CF0AA3B9D2}" srcOrd="2" destOrd="0" parTransId="{B4C540CE-88EE-4378-AD7E-4E8D69C4CD5E}" sibTransId="{692A3798-E8C7-40F6-805E-071650E48DA0}"/>
    <dgm:cxn modelId="{1431424F-B58B-42C7-939A-273DCABD6D58}" type="presOf" srcId="{A4277778-903D-4BDD-AC1A-34F9186192E6}" destId="{1D37B2FE-7B5E-4213-849C-FEB744F2DBE3}" srcOrd="0" destOrd="0" presId="urn:microsoft.com/office/officeart/2011/layout/HexagonRadial"/>
    <dgm:cxn modelId="{8A7F9410-435F-4F61-9F65-883109C76458}" srcId="{1F53FF26-8EAA-4929-AB84-5FC4AA818B77}" destId="{182E7E24-3C44-45FE-B995-BCD0F5BAFCB3}" srcOrd="1" destOrd="0" parTransId="{01592D67-2418-4F56-AC62-0695A555D4C9}" sibTransId="{E6690218-83B8-4DE0-8457-9BD6765F0F28}"/>
    <dgm:cxn modelId="{0B3E39C5-6A9B-4726-BFD5-529AB46409F2}" srcId="{1F53FF26-8EAA-4929-AB84-5FC4AA818B77}" destId="{01B92B2B-6E4F-420F-931D-7ABF8B0A68B8}" srcOrd="0" destOrd="0" parTransId="{4423F007-7467-4195-94B2-8F7AFAB67576}" sibTransId="{1BF2BE90-52AD-4CC2-AF00-1A3CE92FA32E}"/>
    <dgm:cxn modelId="{5D2268FC-5DB6-4C6D-91DF-279F4BC79643}" type="presOf" srcId="{7101E4F2-B987-42BC-9994-911F720BFB81}" destId="{D58E3F3B-7F5D-4C2F-B152-E7F50B2D3893}" srcOrd="0" destOrd="0" presId="urn:microsoft.com/office/officeart/2011/layout/HexagonRadial"/>
    <dgm:cxn modelId="{41C733D2-2BBC-4B6F-ABF9-3C44C87282AC}" srcId="{1F53FF26-8EAA-4929-AB84-5FC4AA818B77}" destId="{E468FF9E-4671-42B3-B61B-6C4F156314E4}" srcOrd="3" destOrd="0" parTransId="{91B2ED36-F938-4BA4-8279-C6DBF6FE82BF}" sibTransId="{A491AC82-4E54-47A3-B2B5-3F30D2B55F98}"/>
    <dgm:cxn modelId="{974158B1-0220-4CAD-B82D-98AFD6CD5BC8}" srcId="{1F53FF26-8EAA-4929-AB84-5FC4AA818B77}" destId="{7101E4F2-B987-42BC-9994-911F720BFB81}" srcOrd="5" destOrd="0" parTransId="{93F9481F-AC88-4DDE-AF5C-BAFEC58421CC}" sibTransId="{9DB264EE-5588-479D-B35F-9FC104649330}"/>
    <dgm:cxn modelId="{E9CB5ADB-79F8-43C5-8E65-BDA3C9C6AB3F}" type="presParOf" srcId="{1D37B2FE-7B5E-4213-849C-FEB744F2DBE3}" destId="{ABE72FBB-14A0-4F8A-BB07-2FAEC9969D1A}" srcOrd="0" destOrd="0" presId="urn:microsoft.com/office/officeart/2011/layout/HexagonRadial"/>
    <dgm:cxn modelId="{1A587E0C-37B2-4720-B813-1437B5E8778D}" type="presParOf" srcId="{1D37B2FE-7B5E-4213-849C-FEB744F2DBE3}" destId="{3ED700D0-5F13-4BC8-ABDE-0BB526D7B254}" srcOrd="1" destOrd="0" presId="urn:microsoft.com/office/officeart/2011/layout/HexagonRadial"/>
    <dgm:cxn modelId="{FAD82BA2-9088-439E-AC22-1F748C35C998}" type="presParOf" srcId="{3ED700D0-5F13-4BC8-ABDE-0BB526D7B254}" destId="{4597FDFB-9259-4E9B-82E1-7F02669DE1DD}" srcOrd="0" destOrd="0" presId="urn:microsoft.com/office/officeart/2011/layout/HexagonRadial"/>
    <dgm:cxn modelId="{1BB1F708-E51F-4B8B-9180-502E299546F3}" type="presParOf" srcId="{1D37B2FE-7B5E-4213-849C-FEB744F2DBE3}" destId="{F184BD7D-2C88-4EF0-8B41-3D7D28B20599}" srcOrd="2" destOrd="0" presId="urn:microsoft.com/office/officeart/2011/layout/HexagonRadial"/>
    <dgm:cxn modelId="{14EB6A30-7FF1-4E4C-888F-6DB15F09026A}" type="presParOf" srcId="{1D37B2FE-7B5E-4213-849C-FEB744F2DBE3}" destId="{C71AC2FA-F791-40A4-BA94-77B5278CD9F8}" srcOrd="3" destOrd="0" presId="urn:microsoft.com/office/officeart/2011/layout/HexagonRadial"/>
    <dgm:cxn modelId="{A762CFB2-C720-4680-AF9D-5C459C6F6CD3}" type="presParOf" srcId="{C71AC2FA-F791-40A4-BA94-77B5278CD9F8}" destId="{68BAF891-9C0C-4378-A56F-95EEA53E5749}" srcOrd="0" destOrd="0" presId="urn:microsoft.com/office/officeart/2011/layout/HexagonRadial"/>
    <dgm:cxn modelId="{B0F2BC60-F928-4AAB-9DC5-6AC3B3E8768F}" type="presParOf" srcId="{1D37B2FE-7B5E-4213-849C-FEB744F2DBE3}" destId="{09738CB7-C35C-41BA-BED0-E4F99BE58206}" srcOrd="4" destOrd="0" presId="urn:microsoft.com/office/officeart/2011/layout/HexagonRadial"/>
    <dgm:cxn modelId="{D61B9506-493D-42F8-8F02-0B85C53CFF77}" type="presParOf" srcId="{1D37B2FE-7B5E-4213-849C-FEB744F2DBE3}" destId="{4D4FD9B3-958A-4157-8DAF-6EA3481EA35C}" srcOrd="5" destOrd="0" presId="urn:microsoft.com/office/officeart/2011/layout/HexagonRadial"/>
    <dgm:cxn modelId="{1A7BFFF2-7DF4-432F-8ED6-D0076C873B61}" type="presParOf" srcId="{4D4FD9B3-958A-4157-8DAF-6EA3481EA35C}" destId="{35E263DD-EB23-432F-85F7-61F81083B0CF}" srcOrd="0" destOrd="0" presId="urn:microsoft.com/office/officeart/2011/layout/HexagonRadial"/>
    <dgm:cxn modelId="{40FDEAFC-81F1-49B1-8381-DEBC819F5A00}" type="presParOf" srcId="{1D37B2FE-7B5E-4213-849C-FEB744F2DBE3}" destId="{DC32B498-9C7D-4BEA-B20F-C0BFD0CB1D25}" srcOrd="6" destOrd="0" presId="urn:microsoft.com/office/officeart/2011/layout/HexagonRadial"/>
    <dgm:cxn modelId="{051881F0-58CF-4E87-9116-C5ED501E463F}" type="presParOf" srcId="{1D37B2FE-7B5E-4213-849C-FEB744F2DBE3}" destId="{156AE281-1BC5-41CC-8DDA-0D360DB8CFBB}" srcOrd="7" destOrd="0" presId="urn:microsoft.com/office/officeart/2011/layout/HexagonRadial"/>
    <dgm:cxn modelId="{70FC36BF-CBC2-49C0-9D3C-AEEAAC556ECA}" type="presParOf" srcId="{156AE281-1BC5-41CC-8DDA-0D360DB8CFBB}" destId="{9579D27D-03BA-4DCE-9B66-6625AAEE0CFF}" srcOrd="0" destOrd="0" presId="urn:microsoft.com/office/officeart/2011/layout/HexagonRadial"/>
    <dgm:cxn modelId="{112B129B-A46C-435D-8384-8D6DE60466EB}" type="presParOf" srcId="{1D37B2FE-7B5E-4213-849C-FEB744F2DBE3}" destId="{2F0293B7-00A4-4859-84B5-2D82CDEA7EC6}" srcOrd="8" destOrd="0" presId="urn:microsoft.com/office/officeart/2011/layout/HexagonRadial"/>
    <dgm:cxn modelId="{4EC86D03-A28A-4097-9478-B710D6BADD94}" type="presParOf" srcId="{1D37B2FE-7B5E-4213-849C-FEB744F2DBE3}" destId="{EE677261-5A7C-4C1E-A13F-4969E6FE3063}" srcOrd="9" destOrd="0" presId="urn:microsoft.com/office/officeart/2011/layout/HexagonRadial"/>
    <dgm:cxn modelId="{0C9EFDD3-189F-4FBB-9543-A729E3D1CCCE}" type="presParOf" srcId="{EE677261-5A7C-4C1E-A13F-4969E6FE3063}" destId="{D6656F4F-4E81-4B59-BADF-82F5E82E3DBF}" srcOrd="0" destOrd="0" presId="urn:microsoft.com/office/officeart/2011/layout/HexagonRadial"/>
    <dgm:cxn modelId="{C6C5EDC0-DC76-4D84-8009-5DFB8EEC6EC0}" type="presParOf" srcId="{1D37B2FE-7B5E-4213-849C-FEB744F2DBE3}" destId="{4C083DBB-61B1-4D0D-A4F7-31C708445ADA}" srcOrd="10" destOrd="0" presId="urn:microsoft.com/office/officeart/2011/layout/HexagonRadial"/>
    <dgm:cxn modelId="{05FD5E9C-CDBB-47D4-8765-BAE6FD6F815C}" type="presParOf" srcId="{1D37B2FE-7B5E-4213-849C-FEB744F2DBE3}" destId="{AF06C16A-B7A1-4962-B550-2F259CBBDC04}" srcOrd="11" destOrd="0" presId="urn:microsoft.com/office/officeart/2011/layout/HexagonRadial"/>
    <dgm:cxn modelId="{7543B58A-E91D-4225-9C3C-2634AEFD6960}" type="presParOf" srcId="{AF06C16A-B7A1-4962-B550-2F259CBBDC04}" destId="{16FA575F-0088-4BDE-9608-74B6B5DE79C0}" srcOrd="0" destOrd="0" presId="urn:microsoft.com/office/officeart/2011/layout/HexagonRadial"/>
    <dgm:cxn modelId="{9A526497-1808-4377-8F31-A92EE16EF6CA}" type="presParOf" srcId="{1D37B2FE-7B5E-4213-849C-FEB744F2DBE3}" destId="{D58E3F3B-7F5D-4C2F-B152-E7F50B2D3893}"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277778-903D-4BDD-AC1A-34F9186192E6}"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s-MX"/>
        </a:p>
      </dgm:t>
    </dgm:pt>
    <dgm:pt modelId="{1F53FF26-8EAA-4929-AB84-5FC4AA818B77}">
      <dgm:prSet phldrT="[Texto]" custT="1"/>
      <dgm:spPr/>
      <dgm:t>
        <a:bodyPr/>
        <a:lstStyle/>
        <a:p>
          <a:r>
            <a:rPr lang="es-MX" sz="600" dirty="0" smtClean="0">
              <a:latin typeface="Calibri" panose="020F0502020204030204" pitchFamily="34" charset="0"/>
            </a:rPr>
            <a:t>Aplicación</a:t>
          </a:r>
          <a:endParaRPr lang="es-MX" sz="600" dirty="0">
            <a:latin typeface="Calibri" panose="020F0502020204030204" pitchFamily="34" charset="0"/>
          </a:endParaRPr>
        </a:p>
      </dgm:t>
    </dgm:pt>
    <dgm:pt modelId="{0F8D3616-EC16-4C80-ACD4-0375C294FA33}" type="parTrans" cxnId="{546810A7-10E8-4F58-9850-2925F38D4DE1}">
      <dgm:prSet/>
      <dgm:spPr/>
      <dgm:t>
        <a:bodyPr/>
        <a:lstStyle/>
        <a:p>
          <a:endParaRPr lang="es-MX"/>
        </a:p>
      </dgm:t>
    </dgm:pt>
    <dgm:pt modelId="{A120B158-51C3-4DAB-B4C6-D49AAAC94790}" type="sibTrans" cxnId="{546810A7-10E8-4F58-9850-2925F38D4DE1}">
      <dgm:prSet/>
      <dgm:spPr/>
      <dgm:t>
        <a:bodyPr/>
        <a:lstStyle/>
        <a:p>
          <a:endParaRPr lang="es-MX"/>
        </a:p>
      </dgm:t>
    </dgm:pt>
    <dgm:pt modelId="{01B92B2B-6E4F-420F-931D-7ABF8B0A68B8}">
      <dgm:prSet phldrT="[Texto]" custT="1"/>
      <dgm:spPr/>
      <dgm:t>
        <a:bodyPr/>
        <a:lstStyle/>
        <a:p>
          <a:r>
            <a:rPr lang="es-MX" sz="600" dirty="0" smtClean="0">
              <a:latin typeface="Calibri" panose="020F0502020204030204" pitchFamily="34" charset="0"/>
            </a:rPr>
            <a:t>Tecnología de desarrollo</a:t>
          </a:r>
          <a:endParaRPr lang="es-MX" sz="600" dirty="0">
            <a:latin typeface="Calibri" panose="020F0502020204030204" pitchFamily="34" charset="0"/>
          </a:endParaRPr>
        </a:p>
      </dgm:t>
    </dgm:pt>
    <dgm:pt modelId="{4423F007-7467-4195-94B2-8F7AFAB67576}" type="parTrans" cxnId="{0B3E39C5-6A9B-4726-BFD5-529AB46409F2}">
      <dgm:prSet/>
      <dgm:spPr/>
      <dgm:t>
        <a:bodyPr/>
        <a:lstStyle/>
        <a:p>
          <a:endParaRPr lang="es-MX"/>
        </a:p>
      </dgm:t>
    </dgm:pt>
    <dgm:pt modelId="{1BF2BE90-52AD-4CC2-AF00-1A3CE92FA32E}" type="sibTrans" cxnId="{0B3E39C5-6A9B-4726-BFD5-529AB46409F2}">
      <dgm:prSet/>
      <dgm:spPr/>
      <dgm:t>
        <a:bodyPr/>
        <a:lstStyle/>
        <a:p>
          <a:endParaRPr lang="es-MX"/>
        </a:p>
      </dgm:t>
    </dgm:pt>
    <dgm:pt modelId="{182E7E24-3C44-45FE-B995-BCD0F5BAFCB3}">
      <dgm:prSet phldrT="[Texto]" custT="1"/>
      <dgm:spPr/>
      <dgm:t>
        <a:bodyPr/>
        <a:lstStyle/>
        <a:p>
          <a:r>
            <a:rPr lang="es-MX" sz="600" dirty="0" smtClean="0">
              <a:latin typeface="Calibri" panose="020F0502020204030204" pitchFamily="34" charset="0"/>
            </a:rPr>
            <a:t>Ambientes y accesos</a:t>
          </a:r>
          <a:endParaRPr lang="es-MX" sz="600" dirty="0">
            <a:latin typeface="Calibri" panose="020F0502020204030204" pitchFamily="34" charset="0"/>
          </a:endParaRPr>
        </a:p>
      </dgm:t>
    </dgm:pt>
    <dgm:pt modelId="{01592D67-2418-4F56-AC62-0695A555D4C9}" type="parTrans" cxnId="{8A7F9410-435F-4F61-9F65-883109C76458}">
      <dgm:prSet/>
      <dgm:spPr/>
      <dgm:t>
        <a:bodyPr/>
        <a:lstStyle/>
        <a:p>
          <a:endParaRPr lang="es-MX"/>
        </a:p>
      </dgm:t>
    </dgm:pt>
    <dgm:pt modelId="{E6690218-83B8-4DE0-8457-9BD6765F0F28}" type="sibTrans" cxnId="{8A7F9410-435F-4F61-9F65-883109C76458}">
      <dgm:prSet/>
      <dgm:spPr/>
      <dgm:t>
        <a:bodyPr/>
        <a:lstStyle/>
        <a:p>
          <a:endParaRPr lang="es-MX"/>
        </a:p>
      </dgm:t>
    </dgm:pt>
    <dgm:pt modelId="{C091AC18-A457-4C41-AC6F-F0CF0AA3B9D2}">
      <dgm:prSet phldrT="[Texto]" custT="1"/>
      <dgm:spPr/>
      <dgm:t>
        <a:bodyPr/>
        <a:lstStyle/>
        <a:p>
          <a:r>
            <a:rPr lang="es-MX" sz="600" dirty="0" smtClean="0">
              <a:latin typeface="Calibri" panose="020F0502020204030204" pitchFamily="34" charset="0"/>
            </a:rPr>
            <a:t>Personas involucradas</a:t>
          </a:r>
          <a:endParaRPr lang="es-MX" sz="600" dirty="0">
            <a:latin typeface="Calibri" panose="020F0502020204030204" pitchFamily="34" charset="0"/>
          </a:endParaRPr>
        </a:p>
      </dgm:t>
    </dgm:pt>
    <dgm:pt modelId="{B4C540CE-88EE-4378-AD7E-4E8D69C4CD5E}" type="parTrans" cxnId="{007B8E1C-97C1-4E97-87A9-DAA1CFC5905D}">
      <dgm:prSet/>
      <dgm:spPr/>
      <dgm:t>
        <a:bodyPr/>
        <a:lstStyle/>
        <a:p>
          <a:endParaRPr lang="es-MX"/>
        </a:p>
      </dgm:t>
    </dgm:pt>
    <dgm:pt modelId="{692A3798-E8C7-40F6-805E-071650E48DA0}" type="sibTrans" cxnId="{007B8E1C-97C1-4E97-87A9-DAA1CFC5905D}">
      <dgm:prSet/>
      <dgm:spPr/>
      <dgm:t>
        <a:bodyPr/>
        <a:lstStyle/>
        <a:p>
          <a:endParaRPr lang="es-MX"/>
        </a:p>
      </dgm:t>
    </dgm:pt>
    <dgm:pt modelId="{E468FF9E-4671-42B3-B61B-6C4F156314E4}">
      <dgm:prSet phldrT="[Texto]" custT="1"/>
      <dgm:spPr/>
      <dgm:t>
        <a:bodyPr/>
        <a:lstStyle/>
        <a:p>
          <a:r>
            <a:rPr lang="es-MX" sz="600" dirty="0" smtClean="0">
              <a:latin typeface="Calibri" panose="020F0502020204030204" pitchFamily="34" charset="0"/>
            </a:rPr>
            <a:t>Documentación existente</a:t>
          </a:r>
          <a:endParaRPr lang="es-MX" sz="600" dirty="0">
            <a:latin typeface="Calibri" panose="020F0502020204030204" pitchFamily="34" charset="0"/>
          </a:endParaRPr>
        </a:p>
      </dgm:t>
    </dgm:pt>
    <dgm:pt modelId="{91B2ED36-F938-4BA4-8279-C6DBF6FE82BF}" type="parTrans" cxnId="{41C733D2-2BBC-4B6F-ABF9-3C44C87282AC}">
      <dgm:prSet/>
      <dgm:spPr/>
      <dgm:t>
        <a:bodyPr/>
        <a:lstStyle/>
        <a:p>
          <a:endParaRPr lang="es-MX"/>
        </a:p>
      </dgm:t>
    </dgm:pt>
    <dgm:pt modelId="{A491AC82-4E54-47A3-B2B5-3F30D2B55F98}" type="sibTrans" cxnId="{41C733D2-2BBC-4B6F-ABF9-3C44C87282AC}">
      <dgm:prSet/>
      <dgm:spPr/>
      <dgm:t>
        <a:bodyPr/>
        <a:lstStyle/>
        <a:p>
          <a:endParaRPr lang="es-MX"/>
        </a:p>
      </dgm:t>
    </dgm:pt>
    <dgm:pt modelId="{55730C56-6B46-42D1-B159-211F519AA218}">
      <dgm:prSet phldrT="[Texto]" custT="1"/>
      <dgm:spPr/>
      <dgm:t>
        <a:bodyPr/>
        <a:lstStyle/>
        <a:p>
          <a:r>
            <a:rPr lang="es-MX" sz="600" dirty="0" smtClean="0">
              <a:latin typeface="Calibri" panose="020F0502020204030204" pitchFamily="34" charset="0"/>
            </a:rPr>
            <a:t>Consideraciones  especiales</a:t>
          </a:r>
        </a:p>
      </dgm:t>
    </dgm:pt>
    <dgm:pt modelId="{9BA45C73-31A0-493B-B302-24F1F5F3B46C}" type="parTrans" cxnId="{222E3CD4-BF9F-47F1-97FC-4B39E0B832FC}">
      <dgm:prSet/>
      <dgm:spPr/>
      <dgm:t>
        <a:bodyPr/>
        <a:lstStyle/>
        <a:p>
          <a:endParaRPr lang="es-MX"/>
        </a:p>
      </dgm:t>
    </dgm:pt>
    <dgm:pt modelId="{703662CD-0391-4253-ACAB-01C74B265A90}" type="sibTrans" cxnId="{222E3CD4-BF9F-47F1-97FC-4B39E0B832FC}">
      <dgm:prSet/>
      <dgm:spPr/>
      <dgm:t>
        <a:bodyPr/>
        <a:lstStyle/>
        <a:p>
          <a:endParaRPr lang="es-MX"/>
        </a:p>
      </dgm:t>
    </dgm:pt>
    <dgm:pt modelId="{7101E4F2-B987-42BC-9994-911F720BFB81}">
      <dgm:prSet phldrT="[Texto]" custT="1"/>
      <dgm:spPr/>
      <dgm:t>
        <a:bodyPr/>
        <a:lstStyle/>
        <a:p>
          <a:r>
            <a:rPr lang="es-MX" sz="600" dirty="0" smtClean="0">
              <a:latin typeface="Calibri" panose="020F0502020204030204" pitchFamily="34" charset="0"/>
            </a:rPr>
            <a:t>Criticidad </a:t>
          </a:r>
          <a:endParaRPr lang="es-MX" sz="600" dirty="0">
            <a:latin typeface="Calibri" panose="020F0502020204030204" pitchFamily="34" charset="0"/>
          </a:endParaRPr>
        </a:p>
      </dgm:t>
    </dgm:pt>
    <dgm:pt modelId="{93F9481F-AC88-4DDE-AF5C-BAFEC58421CC}" type="parTrans" cxnId="{974158B1-0220-4CAD-B82D-98AFD6CD5BC8}">
      <dgm:prSet/>
      <dgm:spPr/>
      <dgm:t>
        <a:bodyPr/>
        <a:lstStyle/>
        <a:p>
          <a:endParaRPr lang="es-MX"/>
        </a:p>
      </dgm:t>
    </dgm:pt>
    <dgm:pt modelId="{9DB264EE-5588-479D-B35F-9FC104649330}" type="sibTrans" cxnId="{974158B1-0220-4CAD-B82D-98AFD6CD5BC8}">
      <dgm:prSet/>
      <dgm:spPr/>
      <dgm:t>
        <a:bodyPr/>
        <a:lstStyle/>
        <a:p>
          <a:endParaRPr lang="es-MX"/>
        </a:p>
      </dgm:t>
    </dgm:pt>
    <dgm:pt modelId="{1D37B2FE-7B5E-4213-849C-FEB744F2DBE3}" type="pres">
      <dgm:prSet presAssocID="{A4277778-903D-4BDD-AC1A-34F9186192E6}" presName="Name0" presStyleCnt="0">
        <dgm:presLayoutVars>
          <dgm:chMax val="1"/>
          <dgm:chPref val="1"/>
          <dgm:dir/>
          <dgm:animOne val="branch"/>
          <dgm:animLvl val="lvl"/>
        </dgm:presLayoutVars>
      </dgm:prSet>
      <dgm:spPr/>
      <dgm:t>
        <a:bodyPr/>
        <a:lstStyle/>
        <a:p>
          <a:endParaRPr lang="es-MX"/>
        </a:p>
      </dgm:t>
    </dgm:pt>
    <dgm:pt modelId="{ABE72FBB-14A0-4F8A-BB07-2FAEC9969D1A}" type="pres">
      <dgm:prSet presAssocID="{1F53FF26-8EAA-4929-AB84-5FC4AA818B77}" presName="Parent" presStyleLbl="node0" presStyleIdx="0" presStyleCnt="1">
        <dgm:presLayoutVars>
          <dgm:chMax val="6"/>
          <dgm:chPref val="6"/>
        </dgm:presLayoutVars>
      </dgm:prSet>
      <dgm:spPr/>
      <dgm:t>
        <a:bodyPr/>
        <a:lstStyle/>
        <a:p>
          <a:endParaRPr lang="es-MX"/>
        </a:p>
      </dgm:t>
    </dgm:pt>
    <dgm:pt modelId="{3ED700D0-5F13-4BC8-ABDE-0BB526D7B254}" type="pres">
      <dgm:prSet presAssocID="{01B92B2B-6E4F-420F-931D-7ABF8B0A68B8}" presName="Accent1" presStyleCnt="0"/>
      <dgm:spPr/>
    </dgm:pt>
    <dgm:pt modelId="{4597FDFB-9259-4E9B-82E1-7F02669DE1DD}" type="pres">
      <dgm:prSet presAssocID="{01B92B2B-6E4F-420F-931D-7ABF8B0A68B8}" presName="Accent" presStyleLbl="bgShp" presStyleIdx="0" presStyleCnt="6"/>
      <dgm:spPr/>
    </dgm:pt>
    <dgm:pt modelId="{F184BD7D-2C88-4EF0-8B41-3D7D28B20599}" type="pres">
      <dgm:prSet presAssocID="{01B92B2B-6E4F-420F-931D-7ABF8B0A68B8}" presName="Child1" presStyleLbl="node1" presStyleIdx="0" presStyleCnt="6">
        <dgm:presLayoutVars>
          <dgm:chMax val="0"/>
          <dgm:chPref val="0"/>
          <dgm:bulletEnabled val="1"/>
        </dgm:presLayoutVars>
      </dgm:prSet>
      <dgm:spPr/>
      <dgm:t>
        <a:bodyPr/>
        <a:lstStyle/>
        <a:p>
          <a:endParaRPr lang="es-MX"/>
        </a:p>
      </dgm:t>
    </dgm:pt>
    <dgm:pt modelId="{C71AC2FA-F791-40A4-BA94-77B5278CD9F8}" type="pres">
      <dgm:prSet presAssocID="{182E7E24-3C44-45FE-B995-BCD0F5BAFCB3}" presName="Accent2" presStyleCnt="0"/>
      <dgm:spPr/>
    </dgm:pt>
    <dgm:pt modelId="{68BAF891-9C0C-4378-A56F-95EEA53E5749}" type="pres">
      <dgm:prSet presAssocID="{182E7E24-3C44-45FE-B995-BCD0F5BAFCB3}" presName="Accent" presStyleLbl="bgShp" presStyleIdx="1" presStyleCnt="6"/>
      <dgm:spPr/>
    </dgm:pt>
    <dgm:pt modelId="{09738CB7-C35C-41BA-BED0-E4F99BE58206}" type="pres">
      <dgm:prSet presAssocID="{182E7E24-3C44-45FE-B995-BCD0F5BAFCB3}" presName="Child2" presStyleLbl="node1" presStyleIdx="1" presStyleCnt="6">
        <dgm:presLayoutVars>
          <dgm:chMax val="0"/>
          <dgm:chPref val="0"/>
          <dgm:bulletEnabled val="1"/>
        </dgm:presLayoutVars>
      </dgm:prSet>
      <dgm:spPr/>
      <dgm:t>
        <a:bodyPr/>
        <a:lstStyle/>
        <a:p>
          <a:endParaRPr lang="es-MX"/>
        </a:p>
      </dgm:t>
    </dgm:pt>
    <dgm:pt modelId="{4D4FD9B3-958A-4157-8DAF-6EA3481EA35C}" type="pres">
      <dgm:prSet presAssocID="{C091AC18-A457-4C41-AC6F-F0CF0AA3B9D2}" presName="Accent3" presStyleCnt="0"/>
      <dgm:spPr/>
    </dgm:pt>
    <dgm:pt modelId="{35E263DD-EB23-432F-85F7-61F81083B0CF}" type="pres">
      <dgm:prSet presAssocID="{C091AC18-A457-4C41-AC6F-F0CF0AA3B9D2}" presName="Accent" presStyleLbl="bgShp" presStyleIdx="2" presStyleCnt="6"/>
      <dgm:spPr/>
    </dgm:pt>
    <dgm:pt modelId="{DC32B498-9C7D-4BEA-B20F-C0BFD0CB1D25}" type="pres">
      <dgm:prSet presAssocID="{C091AC18-A457-4C41-AC6F-F0CF0AA3B9D2}" presName="Child3" presStyleLbl="node1" presStyleIdx="2" presStyleCnt="6">
        <dgm:presLayoutVars>
          <dgm:chMax val="0"/>
          <dgm:chPref val="0"/>
          <dgm:bulletEnabled val="1"/>
        </dgm:presLayoutVars>
      </dgm:prSet>
      <dgm:spPr/>
      <dgm:t>
        <a:bodyPr/>
        <a:lstStyle/>
        <a:p>
          <a:endParaRPr lang="es-MX"/>
        </a:p>
      </dgm:t>
    </dgm:pt>
    <dgm:pt modelId="{156AE281-1BC5-41CC-8DDA-0D360DB8CFBB}" type="pres">
      <dgm:prSet presAssocID="{E468FF9E-4671-42B3-B61B-6C4F156314E4}" presName="Accent4" presStyleCnt="0"/>
      <dgm:spPr/>
    </dgm:pt>
    <dgm:pt modelId="{9579D27D-03BA-4DCE-9B66-6625AAEE0CFF}" type="pres">
      <dgm:prSet presAssocID="{E468FF9E-4671-42B3-B61B-6C4F156314E4}" presName="Accent" presStyleLbl="bgShp" presStyleIdx="3" presStyleCnt="6"/>
      <dgm:spPr/>
    </dgm:pt>
    <dgm:pt modelId="{2F0293B7-00A4-4859-84B5-2D82CDEA7EC6}" type="pres">
      <dgm:prSet presAssocID="{E468FF9E-4671-42B3-B61B-6C4F156314E4}" presName="Child4" presStyleLbl="node1" presStyleIdx="3" presStyleCnt="6">
        <dgm:presLayoutVars>
          <dgm:chMax val="0"/>
          <dgm:chPref val="0"/>
          <dgm:bulletEnabled val="1"/>
        </dgm:presLayoutVars>
      </dgm:prSet>
      <dgm:spPr/>
      <dgm:t>
        <a:bodyPr/>
        <a:lstStyle/>
        <a:p>
          <a:endParaRPr lang="es-MX"/>
        </a:p>
      </dgm:t>
    </dgm:pt>
    <dgm:pt modelId="{EE677261-5A7C-4C1E-A13F-4969E6FE3063}" type="pres">
      <dgm:prSet presAssocID="{55730C56-6B46-42D1-B159-211F519AA218}" presName="Accent5" presStyleCnt="0"/>
      <dgm:spPr/>
    </dgm:pt>
    <dgm:pt modelId="{D6656F4F-4E81-4B59-BADF-82F5E82E3DBF}" type="pres">
      <dgm:prSet presAssocID="{55730C56-6B46-42D1-B159-211F519AA218}" presName="Accent" presStyleLbl="bgShp" presStyleIdx="4" presStyleCnt="6"/>
      <dgm:spPr/>
    </dgm:pt>
    <dgm:pt modelId="{4C083DBB-61B1-4D0D-A4F7-31C708445ADA}" type="pres">
      <dgm:prSet presAssocID="{55730C56-6B46-42D1-B159-211F519AA218}" presName="Child5" presStyleLbl="node1" presStyleIdx="4" presStyleCnt="6">
        <dgm:presLayoutVars>
          <dgm:chMax val="0"/>
          <dgm:chPref val="0"/>
          <dgm:bulletEnabled val="1"/>
        </dgm:presLayoutVars>
      </dgm:prSet>
      <dgm:spPr/>
      <dgm:t>
        <a:bodyPr/>
        <a:lstStyle/>
        <a:p>
          <a:endParaRPr lang="es-MX"/>
        </a:p>
      </dgm:t>
    </dgm:pt>
    <dgm:pt modelId="{AF06C16A-B7A1-4962-B550-2F259CBBDC04}" type="pres">
      <dgm:prSet presAssocID="{7101E4F2-B987-42BC-9994-911F720BFB81}" presName="Accent6" presStyleCnt="0"/>
      <dgm:spPr/>
    </dgm:pt>
    <dgm:pt modelId="{16FA575F-0088-4BDE-9608-74B6B5DE79C0}" type="pres">
      <dgm:prSet presAssocID="{7101E4F2-B987-42BC-9994-911F720BFB81}" presName="Accent" presStyleLbl="bgShp" presStyleIdx="5" presStyleCnt="6"/>
      <dgm:spPr/>
    </dgm:pt>
    <dgm:pt modelId="{D58E3F3B-7F5D-4C2F-B152-E7F50B2D3893}" type="pres">
      <dgm:prSet presAssocID="{7101E4F2-B987-42BC-9994-911F720BFB81}" presName="Child6" presStyleLbl="node1" presStyleIdx="5" presStyleCnt="6">
        <dgm:presLayoutVars>
          <dgm:chMax val="0"/>
          <dgm:chPref val="0"/>
          <dgm:bulletEnabled val="1"/>
        </dgm:presLayoutVars>
      </dgm:prSet>
      <dgm:spPr/>
      <dgm:t>
        <a:bodyPr/>
        <a:lstStyle/>
        <a:p>
          <a:endParaRPr lang="es-MX"/>
        </a:p>
      </dgm:t>
    </dgm:pt>
  </dgm:ptLst>
  <dgm:cxnLst>
    <dgm:cxn modelId="{222E3CD4-BF9F-47F1-97FC-4B39E0B832FC}" srcId="{1F53FF26-8EAA-4929-AB84-5FC4AA818B77}" destId="{55730C56-6B46-42D1-B159-211F519AA218}" srcOrd="4" destOrd="0" parTransId="{9BA45C73-31A0-493B-B302-24F1F5F3B46C}" sibTransId="{703662CD-0391-4253-ACAB-01C74B265A90}"/>
    <dgm:cxn modelId="{546810A7-10E8-4F58-9850-2925F38D4DE1}" srcId="{A4277778-903D-4BDD-AC1A-34F9186192E6}" destId="{1F53FF26-8EAA-4929-AB84-5FC4AA818B77}" srcOrd="0" destOrd="0" parTransId="{0F8D3616-EC16-4C80-ACD4-0375C294FA33}" sibTransId="{A120B158-51C3-4DAB-B4C6-D49AAAC94790}"/>
    <dgm:cxn modelId="{1330497B-CFD6-4EE2-9978-A4CDD9E3C216}" type="presOf" srcId="{182E7E24-3C44-45FE-B995-BCD0F5BAFCB3}" destId="{09738CB7-C35C-41BA-BED0-E4F99BE58206}" srcOrd="0" destOrd="0" presId="urn:microsoft.com/office/officeart/2011/layout/HexagonRadial"/>
    <dgm:cxn modelId="{007B8E1C-97C1-4E97-87A9-DAA1CFC5905D}" srcId="{1F53FF26-8EAA-4929-AB84-5FC4AA818B77}" destId="{C091AC18-A457-4C41-AC6F-F0CF0AA3B9D2}" srcOrd="2" destOrd="0" parTransId="{B4C540CE-88EE-4378-AD7E-4E8D69C4CD5E}" sibTransId="{692A3798-E8C7-40F6-805E-071650E48DA0}"/>
    <dgm:cxn modelId="{F6D767B3-18BE-4334-9894-E207F9252646}" type="presOf" srcId="{1F53FF26-8EAA-4929-AB84-5FC4AA818B77}" destId="{ABE72FBB-14A0-4F8A-BB07-2FAEC9969D1A}" srcOrd="0" destOrd="0" presId="urn:microsoft.com/office/officeart/2011/layout/HexagonRadial"/>
    <dgm:cxn modelId="{74F0E2E7-9A60-4F8A-A333-966ECC0C1288}" type="presOf" srcId="{A4277778-903D-4BDD-AC1A-34F9186192E6}" destId="{1D37B2FE-7B5E-4213-849C-FEB744F2DBE3}" srcOrd="0" destOrd="0" presId="urn:microsoft.com/office/officeart/2011/layout/HexagonRadial"/>
    <dgm:cxn modelId="{8A7F9410-435F-4F61-9F65-883109C76458}" srcId="{1F53FF26-8EAA-4929-AB84-5FC4AA818B77}" destId="{182E7E24-3C44-45FE-B995-BCD0F5BAFCB3}" srcOrd="1" destOrd="0" parTransId="{01592D67-2418-4F56-AC62-0695A555D4C9}" sibTransId="{E6690218-83B8-4DE0-8457-9BD6765F0F28}"/>
    <dgm:cxn modelId="{887ACD05-F2DF-4B04-984A-A01461C2C65E}" type="presOf" srcId="{55730C56-6B46-42D1-B159-211F519AA218}" destId="{4C083DBB-61B1-4D0D-A4F7-31C708445ADA}" srcOrd="0" destOrd="0" presId="urn:microsoft.com/office/officeart/2011/layout/HexagonRadial"/>
    <dgm:cxn modelId="{0B3E39C5-6A9B-4726-BFD5-529AB46409F2}" srcId="{1F53FF26-8EAA-4929-AB84-5FC4AA818B77}" destId="{01B92B2B-6E4F-420F-931D-7ABF8B0A68B8}" srcOrd="0" destOrd="0" parTransId="{4423F007-7467-4195-94B2-8F7AFAB67576}" sibTransId="{1BF2BE90-52AD-4CC2-AF00-1A3CE92FA32E}"/>
    <dgm:cxn modelId="{F517C9F3-7CC8-4000-8B08-E370A3D20D87}" type="presOf" srcId="{C091AC18-A457-4C41-AC6F-F0CF0AA3B9D2}" destId="{DC32B498-9C7D-4BEA-B20F-C0BFD0CB1D25}" srcOrd="0" destOrd="0" presId="urn:microsoft.com/office/officeart/2011/layout/HexagonRadial"/>
    <dgm:cxn modelId="{41C733D2-2BBC-4B6F-ABF9-3C44C87282AC}" srcId="{1F53FF26-8EAA-4929-AB84-5FC4AA818B77}" destId="{E468FF9E-4671-42B3-B61B-6C4F156314E4}" srcOrd="3" destOrd="0" parTransId="{91B2ED36-F938-4BA4-8279-C6DBF6FE82BF}" sibTransId="{A491AC82-4E54-47A3-B2B5-3F30D2B55F98}"/>
    <dgm:cxn modelId="{1DC4C6BA-727C-4C38-A534-53E20694B264}" type="presOf" srcId="{01B92B2B-6E4F-420F-931D-7ABF8B0A68B8}" destId="{F184BD7D-2C88-4EF0-8B41-3D7D28B20599}" srcOrd="0" destOrd="0" presId="urn:microsoft.com/office/officeart/2011/layout/HexagonRadial"/>
    <dgm:cxn modelId="{96A6140F-2371-447F-8911-C1E2C843E2F1}" type="presOf" srcId="{E468FF9E-4671-42B3-B61B-6C4F156314E4}" destId="{2F0293B7-00A4-4859-84B5-2D82CDEA7EC6}" srcOrd="0" destOrd="0" presId="urn:microsoft.com/office/officeart/2011/layout/HexagonRadial"/>
    <dgm:cxn modelId="{974158B1-0220-4CAD-B82D-98AFD6CD5BC8}" srcId="{1F53FF26-8EAA-4929-AB84-5FC4AA818B77}" destId="{7101E4F2-B987-42BC-9994-911F720BFB81}" srcOrd="5" destOrd="0" parTransId="{93F9481F-AC88-4DDE-AF5C-BAFEC58421CC}" sibTransId="{9DB264EE-5588-479D-B35F-9FC104649330}"/>
    <dgm:cxn modelId="{D153D604-A767-48C6-954E-4F4397B427BF}" type="presOf" srcId="{7101E4F2-B987-42BC-9994-911F720BFB81}" destId="{D58E3F3B-7F5D-4C2F-B152-E7F50B2D3893}" srcOrd="0" destOrd="0" presId="urn:microsoft.com/office/officeart/2011/layout/HexagonRadial"/>
    <dgm:cxn modelId="{E05217BA-DDC6-44BF-909A-E75B79F9F7CF}" type="presParOf" srcId="{1D37B2FE-7B5E-4213-849C-FEB744F2DBE3}" destId="{ABE72FBB-14A0-4F8A-BB07-2FAEC9969D1A}" srcOrd="0" destOrd="0" presId="urn:microsoft.com/office/officeart/2011/layout/HexagonRadial"/>
    <dgm:cxn modelId="{F23A6133-3794-4DC7-9CEF-4B94E178E2A6}" type="presParOf" srcId="{1D37B2FE-7B5E-4213-849C-FEB744F2DBE3}" destId="{3ED700D0-5F13-4BC8-ABDE-0BB526D7B254}" srcOrd="1" destOrd="0" presId="urn:microsoft.com/office/officeart/2011/layout/HexagonRadial"/>
    <dgm:cxn modelId="{DF28463F-5D90-419D-A4D4-625718263807}" type="presParOf" srcId="{3ED700D0-5F13-4BC8-ABDE-0BB526D7B254}" destId="{4597FDFB-9259-4E9B-82E1-7F02669DE1DD}" srcOrd="0" destOrd="0" presId="urn:microsoft.com/office/officeart/2011/layout/HexagonRadial"/>
    <dgm:cxn modelId="{662E2AE1-1114-4E2A-B90F-6FB9502C4513}" type="presParOf" srcId="{1D37B2FE-7B5E-4213-849C-FEB744F2DBE3}" destId="{F184BD7D-2C88-4EF0-8B41-3D7D28B20599}" srcOrd="2" destOrd="0" presId="urn:microsoft.com/office/officeart/2011/layout/HexagonRadial"/>
    <dgm:cxn modelId="{A5BE607B-E4AB-45BE-97A0-E5F5B605E6F1}" type="presParOf" srcId="{1D37B2FE-7B5E-4213-849C-FEB744F2DBE3}" destId="{C71AC2FA-F791-40A4-BA94-77B5278CD9F8}" srcOrd="3" destOrd="0" presId="urn:microsoft.com/office/officeart/2011/layout/HexagonRadial"/>
    <dgm:cxn modelId="{24C16642-603A-410F-8478-D4394DF0386D}" type="presParOf" srcId="{C71AC2FA-F791-40A4-BA94-77B5278CD9F8}" destId="{68BAF891-9C0C-4378-A56F-95EEA53E5749}" srcOrd="0" destOrd="0" presId="urn:microsoft.com/office/officeart/2011/layout/HexagonRadial"/>
    <dgm:cxn modelId="{1D390135-9870-425A-A8CA-AC17848DDAA4}" type="presParOf" srcId="{1D37B2FE-7B5E-4213-849C-FEB744F2DBE3}" destId="{09738CB7-C35C-41BA-BED0-E4F99BE58206}" srcOrd="4" destOrd="0" presId="urn:microsoft.com/office/officeart/2011/layout/HexagonRadial"/>
    <dgm:cxn modelId="{82AA8AA6-1D0C-4C9C-A852-5E5E8456FC67}" type="presParOf" srcId="{1D37B2FE-7B5E-4213-849C-FEB744F2DBE3}" destId="{4D4FD9B3-958A-4157-8DAF-6EA3481EA35C}" srcOrd="5" destOrd="0" presId="urn:microsoft.com/office/officeart/2011/layout/HexagonRadial"/>
    <dgm:cxn modelId="{AEA2BAC6-7D7B-4C2E-90CE-108F60678DC1}" type="presParOf" srcId="{4D4FD9B3-958A-4157-8DAF-6EA3481EA35C}" destId="{35E263DD-EB23-432F-85F7-61F81083B0CF}" srcOrd="0" destOrd="0" presId="urn:microsoft.com/office/officeart/2011/layout/HexagonRadial"/>
    <dgm:cxn modelId="{107C4B04-6155-4ECF-A068-8A7D9943A3C6}" type="presParOf" srcId="{1D37B2FE-7B5E-4213-849C-FEB744F2DBE3}" destId="{DC32B498-9C7D-4BEA-B20F-C0BFD0CB1D25}" srcOrd="6" destOrd="0" presId="urn:microsoft.com/office/officeart/2011/layout/HexagonRadial"/>
    <dgm:cxn modelId="{6195D430-D603-4297-8F39-8A5582E23F1F}" type="presParOf" srcId="{1D37B2FE-7B5E-4213-849C-FEB744F2DBE3}" destId="{156AE281-1BC5-41CC-8DDA-0D360DB8CFBB}" srcOrd="7" destOrd="0" presId="urn:microsoft.com/office/officeart/2011/layout/HexagonRadial"/>
    <dgm:cxn modelId="{71F9E08C-72F4-45AC-B8DF-E3031915CFFE}" type="presParOf" srcId="{156AE281-1BC5-41CC-8DDA-0D360DB8CFBB}" destId="{9579D27D-03BA-4DCE-9B66-6625AAEE0CFF}" srcOrd="0" destOrd="0" presId="urn:microsoft.com/office/officeart/2011/layout/HexagonRadial"/>
    <dgm:cxn modelId="{34EA6B29-428A-4F48-8BB0-625DFDFAA336}" type="presParOf" srcId="{1D37B2FE-7B5E-4213-849C-FEB744F2DBE3}" destId="{2F0293B7-00A4-4859-84B5-2D82CDEA7EC6}" srcOrd="8" destOrd="0" presId="urn:microsoft.com/office/officeart/2011/layout/HexagonRadial"/>
    <dgm:cxn modelId="{427FBAC2-2BAD-4BB7-9D60-31DC453AB27D}" type="presParOf" srcId="{1D37B2FE-7B5E-4213-849C-FEB744F2DBE3}" destId="{EE677261-5A7C-4C1E-A13F-4969E6FE3063}" srcOrd="9" destOrd="0" presId="urn:microsoft.com/office/officeart/2011/layout/HexagonRadial"/>
    <dgm:cxn modelId="{B0741047-C046-46AF-8DA2-268DFC39C617}" type="presParOf" srcId="{EE677261-5A7C-4C1E-A13F-4969E6FE3063}" destId="{D6656F4F-4E81-4B59-BADF-82F5E82E3DBF}" srcOrd="0" destOrd="0" presId="urn:microsoft.com/office/officeart/2011/layout/HexagonRadial"/>
    <dgm:cxn modelId="{6FBFEF9D-1AEC-4040-A33E-924B984E09F3}" type="presParOf" srcId="{1D37B2FE-7B5E-4213-849C-FEB744F2DBE3}" destId="{4C083DBB-61B1-4D0D-A4F7-31C708445ADA}" srcOrd="10" destOrd="0" presId="urn:microsoft.com/office/officeart/2011/layout/HexagonRadial"/>
    <dgm:cxn modelId="{F7CED9EA-13B5-46DE-A0A0-B2A4A1C6EBDD}" type="presParOf" srcId="{1D37B2FE-7B5E-4213-849C-FEB744F2DBE3}" destId="{AF06C16A-B7A1-4962-B550-2F259CBBDC04}" srcOrd="11" destOrd="0" presId="urn:microsoft.com/office/officeart/2011/layout/HexagonRadial"/>
    <dgm:cxn modelId="{8DCF95FB-1293-4516-8374-B909A0572A0E}" type="presParOf" srcId="{AF06C16A-B7A1-4962-B550-2F259CBBDC04}" destId="{16FA575F-0088-4BDE-9608-74B6B5DE79C0}" srcOrd="0" destOrd="0" presId="urn:microsoft.com/office/officeart/2011/layout/HexagonRadial"/>
    <dgm:cxn modelId="{48B3138E-41FC-4EF4-BF3F-54C82DEB8D02}" type="presParOf" srcId="{1D37B2FE-7B5E-4213-849C-FEB744F2DBE3}" destId="{D58E3F3B-7F5D-4C2F-B152-E7F50B2D3893}"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B557F5-F623-4414-A82C-6433E8CC35F2}"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s-MX"/>
        </a:p>
      </dgm:t>
    </dgm:pt>
    <dgm:pt modelId="{4B04F9FE-DEAF-42F3-A40B-257D5A39C851}">
      <dgm:prSet phldrT="[Texto]" custT="1"/>
      <dgm:spPr/>
      <dgm:t>
        <a:bodyPr/>
        <a:lstStyle/>
        <a:p>
          <a:r>
            <a:rPr lang="es-MX" sz="900" b="1" dirty="0" smtClean="0">
              <a:latin typeface="Calibri" panose="020F0502020204030204" pitchFamily="34" charset="0"/>
            </a:rPr>
            <a:t>Proceso de Solicitud</a:t>
          </a:r>
          <a:endParaRPr lang="es-MX" sz="900" b="1" dirty="0">
            <a:latin typeface="Calibri" panose="020F0502020204030204" pitchFamily="34" charset="0"/>
          </a:endParaRPr>
        </a:p>
      </dgm:t>
    </dgm:pt>
    <dgm:pt modelId="{D1A2C414-2BAA-498E-B9E5-76F991163B78}" type="parTrans" cxnId="{CF4F516B-0674-44DC-9D6A-453584493F51}">
      <dgm:prSet/>
      <dgm:spPr/>
      <dgm:t>
        <a:bodyPr/>
        <a:lstStyle/>
        <a:p>
          <a:endParaRPr lang="es-MX" sz="2400" b="1"/>
        </a:p>
      </dgm:t>
    </dgm:pt>
    <dgm:pt modelId="{A10510C8-C340-4D13-93C7-6A52B37D3BCD}" type="sibTrans" cxnId="{CF4F516B-0674-44DC-9D6A-453584493F51}">
      <dgm:prSet custT="1"/>
      <dgm:spPr>
        <a:solidFill>
          <a:schemeClr val="accent1">
            <a:lumMod val="20000"/>
            <a:lumOff val="80000"/>
          </a:schemeClr>
        </a:solidFill>
      </dgm:spPr>
      <dgm:t>
        <a:bodyPr/>
        <a:lstStyle/>
        <a:p>
          <a:endParaRPr lang="es-MX" sz="4400" b="1"/>
        </a:p>
      </dgm:t>
    </dgm:pt>
    <dgm:pt modelId="{BAF1536D-DFDA-49D0-B9BC-57C83B53D855}">
      <dgm:prSet phldrT="[Texto]" custT="1"/>
      <dgm:spPr/>
      <dgm:t>
        <a:bodyPr/>
        <a:lstStyle/>
        <a:p>
          <a:r>
            <a:rPr lang="es-MX" sz="900" b="1" dirty="0" smtClean="0">
              <a:latin typeface="Calibri" panose="020F0502020204030204" pitchFamily="34" charset="0"/>
            </a:rPr>
            <a:t>Documentación de proceso de solicitud</a:t>
          </a:r>
          <a:endParaRPr lang="es-MX" sz="900" b="1" dirty="0">
            <a:latin typeface="Calibri" panose="020F0502020204030204" pitchFamily="34" charset="0"/>
          </a:endParaRPr>
        </a:p>
      </dgm:t>
    </dgm:pt>
    <dgm:pt modelId="{910811E3-01F1-4054-A717-FF290570450A}" type="parTrans" cxnId="{F8172DCD-2E22-4996-BE89-48496F7EC0BF}">
      <dgm:prSet/>
      <dgm:spPr/>
      <dgm:t>
        <a:bodyPr/>
        <a:lstStyle/>
        <a:p>
          <a:endParaRPr lang="es-MX" sz="2400" b="1"/>
        </a:p>
      </dgm:t>
    </dgm:pt>
    <dgm:pt modelId="{648720C4-D7D7-4A57-9E59-1A01C9864DFB}" type="sibTrans" cxnId="{F8172DCD-2E22-4996-BE89-48496F7EC0BF}">
      <dgm:prSet/>
      <dgm:spPr/>
      <dgm:t>
        <a:bodyPr/>
        <a:lstStyle/>
        <a:p>
          <a:endParaRPr lang="es-MX" sz="2400" b="1"/>
        </a:p>
      </dgm:t>
    </dgm:pt>
    <dgm:pt modelId="{501932F5-20DD-4FF0-9069-2106983CB572}">
      <dgm:prSet phldrT="[Texto]" custT="1"/>
      <dgm:spPr/>
      <dgm:t>
        <a:bodyPr/>
        <a:lstStyle/>
        <a:p>
          <a:r>
            <a:rPr lang="es-MX" sz="900" b="1" dirty="0" smtClean="0">
              <a:latin typeface="Calibri" panose="020F0502020204030204" pitchFamily="34" charset="0"/>
            </a:rPr>
            <a:t>Proceso de construcción</a:t>
          </a:r>
          <a:endParaRPr lang="es-MX" sz="900" b="1" dirty="0">
            <a:latin typeface="Calibri" panose="020F0502020204030204" pitchFamily="34" charset="0"/>
          </a:endParaRPr>
        </a:p>
      </dgm:t>
    </dgm:pt>
    <dgm:pt modelId="{C537ED1E-990D-4093-9D2C-0CBD9EF90DB2}" type="parTrans" cxnId="{FBD02C6C-65CD-4AC0-A49E-D1FB1878BDF7}">
      <dgm:prSet/>
      <dgm:spPr/>
      <dgm:t>
        <a:bodyPr/>
        <a:lstStyle/>
        <a:p>
          <a:endParaRPr lang="es-MX" sz="2400" b="1"/>
        </a:p>
      </dgm:t>
    </dgm:pt>
    <dgm:pt modelId="{1933EA0E-2FB5-4DF4-8405-CC5BB0F48879}" type="sibTrans" cxnId="{FBD02C6C-65CD-4AC0-A49E-D1FB1878BDF7}">
      <dgm:prSet custT="1"/>
      <dgm:spPr>
        <a:solidFill>
          <a:schemeClr val="accent1">
            <a:lumMod val="20000"/>
            <a:lumOff val="80000"/>
          </a:schemeClr>
        </a:solidFill>
      </dgm:spPr>
      <dgm:t>
        <a:bodyPr/>
        <a:lstStyle/>
        <a:p>
          <a:endParaRPr lang="es-MX" sz="4400" b="1"/>
        </a:p>
      </dgm:t>
    </dgm:pt>
    <dgm:pt modelId="{3B507B2D-983F-46E3-8E93-6A1B3819DCD0}">
      <dgm:prSet phldrT="[Texto]" custT="1"/>
      <dgm:spPr/>
      <dgm:t>
        <a:bodyPr/>
        <a:lstStyle/>
        <a:p>
          <a:r>
            <a:rPr lang="es-MX" sz="900" b="1" dirty="0" smtClean="0">
              <a:latin typeface="Calibri" panose="020F0502020204030204" pitchFamily="34" charset="0"/>
            </a:rPr>
            <a:t>Proceso de Liberación</a:t>
          </a:r>
          <a:endParaRPr lang="es-MX" sz="900" b="1" dirty="0">
            <a:latin typeface="Calibri" panose="020F0502020204030204" pitchFamily="34" charset="0"/>
          </a:endParaRPr>
        </a:p>
      </dgm:t>
    </dgm:pt>
    <dgm:pt modelId="{E4FBDD69-0CA8-4A89-BB63-29CFCAE75FFA}" type="parTrans" cxnId="{023AA497-E03B-4647-9744-B15913E83D48}">
      <dgm:prSet/>
      <dgm:spPr/>
      <dgm:t>
        <a:bodyPr/>
        <a:lstStyle/>
        <a:p>
          <a:endParaRPr lang="es-MX" sz="2400" b="1"/>
        </a:p>
      </dgm:t>
    </dgm:pt>
    <dgm:pt modelId="{2B496B72-1ADB-49F7-9493-26838B5939C6}" type="sibTrans" cxnId="{023AA497-E03B-4647-9744-B15913E83D48}">
      <dgm:prSet custT="1"/>
      <dgm:spPr>
        <a:solidFill>
          <a:schemeClr val="accent1">
            <a:lumMod val="20000"/>
            <a:lumOff val="80000"/>
          </a:schemeClr>
        </a:solidFill>
      </dgm:spPr>
      <dgm:t>
        <a:bodyPr/>
        <a:lstStyle/>
        <a:p>
          <a:endParaRPr lang="es-MX" sz="4400" b="1"/>
        </a:p>
      </dgm:t>
    </dgm:pt>
    <dgm:pt modelId="{68BE0BB1-0A55-471E-B1D4-6313DAB37C8B}">
      <dgm:prSet phldrT="[Texto]" custT="1"/>
      <dgm:spPr/>
      <dgm:t>
        <a:bodyPr/>
        <a:lstStyle/>
        <a:p>
          <a:r>
            <a:rPr lang="es-MX" sz="900" b="1" dirty="0" smtClean="0">
              <a:latin typeface="Calibri" panose="020F0502020204030204" pitchFamily="34" charset="0"/>
            </a:rPr>
            <a:t>Documentación de el proceso  de pruebas y paso a producción</a:t>
          </a:r>
          <a:endParaRPr lang="es-MX" sz="900" b="1" dirty="0">
            <a:latin typeface="Calibri" panose="020F0502020204030204" pitchFamily="34" charset="0"/>
          </a:endParaRPr>
        </a:p>
      </dgm:t>
    </dgm:pt>
    <dgm:pt modelId="{08B1978B-D256-46B5-827D-A4778FB2717B}" type="parTrans" cxnId="{DE77D4BF-B36B-4565-9736-B4A89854D359}">
      <dgm:prSet/>
      <dgm:spPr/>
      <dgm:t>
        <a:bodyPr/>
        <a:lstStyle/>
        <a:p>
          <a:endParaRPr lang="es-MX" sz="2400" b="1"/>
        </a:p>
      </dgm:t>
    </dgm:pt>
    <dgm:pt modelId="{0D4FD75A-8C93-4EAA-9971-45D9455FD6CF}" type="sibTrans" cxnId="{DE77D4BF-B36B-4565-9736-B4A89854D359}">
      <dgm:prSet/>
      <dgm:spPr/>
      <dgm:t>
        <a:bodyPr/>
        <a:lstStyle/>
        <a:p>
          <a:endParaRPr lang="es-MX" sz="2400" b="1"/>
        </a:p>
      </dgm:t>
    </dgm:pt>
    <dgm:pt modelId="{739FDB06-255B-4EAA-9AB5-1014C93ECCDE}">
      <dgm:prSet phldrT="[Texto]" custT="1"/>
      <dgm:spPr/>
      <dgm:t>
        <a:bodyPr/>
        <a:lstStyle/>
        <a:p>
          <a:r>
            <a:rPr lang="es-MX" sz="900" b="1" dirty="0" smtClean="0">
              <a:latin typeface="Calibri" panose="020F0502020204030204" pitchFamily="34" charset="0"/>
            </a:rPr>
            <a:t>Proceso de QA</a:t>
          </a:r>
          <a:endParaRPr lang="es-MX" sz="900" b="1" dirty="0">
            <a:latin typeface="Calibri" panose="020F0502020204030204" pitchFamily="34" charset="0"/>
          </a:endParaRPr>
        </a:p>
      </dgm:t>
    </dgm:pt>
    <dgm:pt modelId="{CF0F1873-DA0E-476D-B734-36ACB31D8BE1}" type="parTrans" cxnId="{2AFA4988-B789-4DA2-A85E-D396EC812633}">
      <dgm:prSet/>
      <dgm:spPr/>
      <dgm:t>
        <a:bodyPr/>
        <a:lstStyle/>
        <a:p>
          <a:endParaRPr lang="es-MX" sz="2400" b="1"/>
        </a:p>
      </dgm:t>
    </dgm:pt>
    <dgm:pt modelId="{8CDE02B0-B66C-4EC9-88C3-CCFDD967B3CD}" type="sibTrans" cxnId="{2AFA4988-B789-4DA2-A85E-D396EC812633}">
      <dgm:prSet custT="1"/>
      <dgm:spPr>
        <a:solidFill>
          <a:schemeClr val="accent1">
            <a:lumMod val="20000"/>
            <a:lumOff val="80000"/>
          </a:schemeClr>
        </a:solidFill>
      </dgm:spPr>
      <dgm:t>
        <a:bodyPr/>
        <a:lstStyle/>
        <a:p>
          <a:endParaRPr lang="es-MX" sz="4400" b="1"/>
        </a:p>
      </dgm:t>
    </dgm:pt>
    <dgm:pt modelId="{AF02158C-C4F3-44E4-8431-121A39AC3F88}">
      <dgm:prSet phldrT="[Texto]" custT="1"/>
      <dgm:spPr/>
      <dgm:t>
        <a:bodyPr/>
        <a:lstStyle/>
        <a:p>
          <a:r>
            <a:rPr lang="es-MX" sz="900" b="1" dirty="0" smtClean="0">
              <a:latin typeface="Calibri" panose="020F0502020204030204" pitchFamily="34" charset="0"/>
            </a:rPr>
            <a:t>Documentar los procesos de detección de errores de la Fabrica</a:t>
          </a:r>
          <a:endParaRPr lang="es-MX" sz="900" b="1" dirty="0">
            <a:latin typeface="Calibri" panose="020F0502020204030204" pitchFamily="34" charset="0"/>
          </a:endParaRPr>
        </a:p>
      </dgm:t>
    </dgm:pt>
    <dgm:pt modelId="{8CBF0C45-C18A-4301-822B-1A833BC373B5}" type="parTrans" cxnId="{79B40FD0-BDFA-4D8D-BABE-3A95DEDE1271}">
      <dgm:prSet/>
      <dgm:spPr/>
      <dgm:t>
        <a:bodyPr/>
        <a:lstStyle/>
        <a:p>
          <a:endParaRPr lang="es-MX" sz="2400" b="1"/>
        </a:p>
      </dgm:t>
    </dgm:pt>
    <dgm:pt modelId="{31B1128F-4D20-44D9-BE2D-9391CE7939D9}" type="sibTrans" cxnId="{79B40FD0-BDFA-4D8D-BABE-3A95DEDE1271}">
      <dgm:prSet/>
      <dgm:spPr/>
      <dgm:t>
        <a:bodyPr/>
        <a:lstStyle/>
        <a:p>
          <a:endParaRPr lang="es-MX" sz="2400" b="1"/>
        </a:p>
      </dgm:t>
    </dgm:pt>
    <dgm:pt modelId="{D34D3BA6-34D9-4892-89E8-DA4B143DC8D8}">
      <dgm:prSet phldrT="[Texto]" custT="1"/>
      <dgm:spPr/>
      <dgm:t>
        <a:bodyPr/>
        <a:lstStyle/>
        <a:p>
          <a:r>
            <a:rPr lang="es-MX" sz="900" b="1" dirty="0" smtClean="0">
              <a:latin typeface="Calibri" panose="020F0502020204030204" pitchFamily="34" charset="0"/>
            </a:rPr>
            <a:t>Documentar los procesos de construcción </a:t>
          </a:r>
          <a:endParaRPr lang="es-MX" sz="900" b="1" dirty="0">
            <a:latin typeface="Calibri" panose="020F0502020204030204" pitchFamily="34" charset="0"/>
          </a:endParaRPr>
        </a:p>
      </dgm:t>
    </dgm:pt>
    <dgm:pt modelId="{17C362D7-43E7-405E-AA5B-28BD736C642D}" type="parTrans" cxnId="{4CB157EF-CBF1-491E-8E4C-4F91C1EA228C}">
      <dgm:prSet/>
      <dgm:spPr/>
      <dgm:t>
        <a:bodyPr/>
        <a:lstStyle/>
        <a:p>
          <a:endParaRPr lang="es-MX"/>
        </a:p>
      </dgm:t>
    </dgm:pt>
    <dgm:pt modelId="{E4282558-B1FF-4F8F-B838-9B8CC2A97CCB}" type="sibTrans" cxnId="{4CB157EF-CBF1-491E-8E4C-4F91C1EA228C}">
      <dgm:prSet/>
      <dgm:spPr/>
      <dgm:t>
        <a:bodyPr/>
        <a:lstStyle/>
        <a:p>
          <a:endParaRPr lang="es-MX"/>
        </a:p>
      </dgm:t>
    </dgm:pt>
    <dgm:pt modelId="{6A78FC2C-6BAE-4274-B821-088178E2CEA7}" type="pres">
      <dgm:prSet presAssocID="{24B557F5-F623-4414-A82C-6433E8CC35F2}" presName="Name0" presStyleCnt="0">
        <dgm:presLayoutVars>
          <dgm:chMax/>
          <dgm:chPref/>
          <dgm:dir/>
          <dgm:animLvl val="lvl"/>
        </dgm:presLayoutVars>
      </dgm:prSet>
      <dgm:spPr/>
      <dgm:t>
        <a:bodyPr/>
        <a:lstStyle/>
        <a:p>
          <a:endParaRPr lang="es-MX"/>
        </a:p>
      </dgm:t>
    </dgm:pt>
    <dgm:pt modelId="{A6722833-85C6-4F2C-8B6E-33ED73620D9A}" type="pres">
      <dgm:prSet presAssocID="{4B04F9FE-DEAF-42F3-A40B-257D5A39C851}" presName="composite" presStyleCnt="0"/>
      <dgm:spPr/>
    </dgm:pt>
    <dgm:pt modelId="{591B4602-40F2-4EF5-8F2E-53C253679EC0}" type="pres">
      <dgm:prSet presAssocID="{4B04F9FE-DEAF-42F3-A40B-257D5A39C851}" presName="Parent1" presStyleLbl="node1" presStyleIdx="0" presStyleCnt="8">
        <dgm:presLayoutVars>
          <dgm:chMax val="1"/>
          <dgm:chPref val="1"/>
          <dgm:bulletEnabled val="1"/>
        </dgm:presLayoutVars>
      </dgm:prSet>
      <dgm:spPr/>
      <dgm:t>
        <a:bodyPr/>
        <a:lstStyle/>
        <a:p>
          <a:endParaRPr lang="es-MX"/>
        </a:p>
      </dgm:t>
    </dgm:pt>
    <dgm:pt modelId="{1AEB8CFC-B4C4-48A3-80A9-639293317D04}" type="pres">
      <dgm:prSet presAssocID="{4B04F9FE-DEAF-42F3-A40B-257D5A39C851}" presName="Childtext1" presStyleLbl="revTx" presStyleIdx="0" presStyleCnt="4">
        <dgm:presLayoutVars>
          <dgm:chMax val="0"/>
          <dgm:chPref val="0"/>
          <dgm:bulletEnabled val="1"/>
        </dgm:presLayoutVars>
      </dgm:prSet>
      <dgm:spPr/>
      <dgm:t>
        <a:bodyPr/>
        <a:lstStyle/>
        <a:p>
          <a:endParaRPr lang="es-MX"/>
        </a:p>
      </dgm:t>
    </dgm:pt>
    <dgm:pt modelId="{4FEDB2AD-057F-4DC2-8FCD-B2E708D857B9}" type="pres">
      <dgm:prSet presAssocID="{4B04F9FE-DEAF-42F3-A40B-257D5A39C851}" presName="BalanceSpacing" presStyleCnt="0"/>
      <dgm:spPr/>
    </dgm:pt>
    <dgm:pt modelId="{89B22E1D-3D8E-4361-8EEA-001887D40CAE}" type="pres">
      <dgm:prSet presAssocID="{4B04F9FE-DEAF-42F3-A40B-257D5A39C851}" presName="BalanceSpacing1" presStyleCnt="0"/>
      <dgm:spPr/>
    </dgm:pt>
    <dgm:pt modelId="{DD0AEDAA-1AE4-4544-80B6-27E5A4F26FD4}" type="pres">
      <dgm:prSet presAssocID="{A10510C8-C340-4D13-93C7-6A52B37D3BCD}" presName="Accent1Text" presStyleLbl="node1" presStyleIdx="1" presStyleCnt="8"/>
      <dgm:spPr/>
      <dgm:t>
        <a:bodyPr/>
        <a:lstStyle/>
        <a:p>
          <a:endParaRPr lang="es-MX"/>
        </a:p>
      </dgm:t>
    </dgm:pt>
    <dgm:pt modelId="{091492F4-8E04-4F72-B399-667C48D18147}" type="pres">
      <dgm:prSet presAssocID="{A10510C8-C340-4D13-93C7-6A52B37D3BCD}" presName="spaceBetweenRectangles" presStyleCnt="0"/>
      <dgm:spPr/>
    </dgm:pt>
    <dgm:pt modelId="{09766D69-B45C-453C-965C-6EC2C3751BC7}" type="pres">
      <dgm:prSet presAssocID="{501932F5-20DD-4FF0-9069-2106983CB572}" presName="composite" presStyleCnt="0"/>
      <dgm:spPr/>
    </dgm:pt>
    <dgm:pt modelId="{B2C49D55-FE81-4E35-B847-1272A3D88B90}" type="pres">
      <dgm:prSet presAssocID="{501932F5-20DD-4FF0-9069-2106983CB572}" presName="Parent1" presStyleLbl="node1" presStyleIdx="2" presStyleCnt="8">
        <dgm:presLayoutVars>
          <dgm:chMax val="1"/>
          <dgm:chPref val="1"/>
          <dgm:bulletEnabled val="1"/>
        </dgm:presLayoutVars>
      </dgm:prSet>
      <dgm:spPr/>
      <dgm:t>
        <a:bodyPr/>
        <a:lstStyle/>
        <a:p>
          <a:endParaRPr lang="es-MX"/>
        </a:p>
      </dgm:t>
    </dgm:pt>
    <dgm:pt modelId="{89834158-9153-4233-9878-890CD9AE18B5}" type="pres">
      <dgm:prSet presAssocID="{501932F5-20DD-4FF0-9069-2106983CB572}" presName="Childtext1" presStyleLbl="revTx" presStyleIdx="1" presStyleCnt="4">
        <dgm:presLayoutVars>
          <dgm:chMax val="0"/>
          <dgm:chPref val="0"/>
          <dgm:bulletEnabled val="1"/>
        </dgm:presLayoutVars>
      </dgm:prSet>
      <dgm:spPr/>
      <dgm:t>
        <a:bodyPr/>
        <a:lstStyle/>
        <a:p>
          <a:endParaRPr lang="es-MX"/>
        </a:p>
      </dgm:t>
    </dgm:pt>
    <dgm:pt modelId="{FEE83959-EFA8-4BB5-AE77-A50F4137A663}" type="pres">
      <dgm:prSet presAssocID="{501932F5-20DD-4FF0-9069-2106983CB572}" presName="BalanceSpacing" presStyleCnt="0"/>
      <dgm:spPr/>
    </dgm:pt>
    <dgm:pt modelId="{EB2A6061-B9D0-4599-862E-36F72A4B922E}" type="pres">
      <dgm:prSet presAssocID="{501932F5-20DD-4FF0-9069-2106983CB572}" presName="BalanceSpacing1" presStyleCnt="0"/>
      <dgm:spPr/>
    </dgm:pt>
    <dgm:pt modelId="{5BB309DE-4B04-4192-B26D-D3BA174BE62D}" type="pres">
      <dgm:prSet presAssocID="{1933EA0E-2FB5-4DF4-8405-CC5BB0F48879}" presName="Accent1Text" presStyleLbl="node1" presStyleIdx="3" presStyleCnt="8" custLinFactNeighborX="-5059" custLinFactNeighborY="-1467"/>
      <dgm:spPr/>
      <dgm:t>
        <a:bodyPr/>
        <a:lstStyle/>
        <a:p>
          <a:endParaRPr lang="es-MX"/>
        </a:p>
      </dgm:t>
    </dgm:pt>
    <dgm:pt modelId="{C53FCF14-2C12-4C4E-ADFC-E3A22D7B30FE}" type="pres">
      <dgm:prSet presAssocID="{1933EA0E-2FB5-4DF4-8405-CC5BB0F48879}" presName="spaceBetweenRectangles" presStyleCnt="0"/>
      <dgm:spPr/>
    </dgm:pt>
    <dgm:pt modelId="{F14C07F0-BD95-4ED3-8D2F-5B5287C49A40}" type="pres">
      <dgm:prSet presAssocID="{739FDB06-255B-4EAA-9AB5-1014C93ECCDE}" presName="composite" presStyleCnt="0"/>
      <dgm:spPr/>
    </dgm:pt>
    <dgm:pt modelId="{8623DCE9-468A-41DB-953F-FB8866D34F7A}" type="pres">
      <dgm:prSet presAssocID="{739FDB06-255B-4EAA-9AB5-1014C93ECCDE}" presName="Parent1" presStyleLbl="node1" presStyleIdx="4" presStyleCnt="8">
        <dgm:presLayoutVars>
          <dgm:chMax val="1"/>
          <dgm:chPref val="1"/>
          <dgm:bulletEnabled val="1"/>
        </dgm:presLayoutVars>
      </dgm:prSet>
      <dgm:spPr/>
      <dgm:t>
        <a:bodyPr/>
        <a:lstStyle/>
        <a:p>
          <a:endParaRPr lang="es-MX"/>
        </a:p>
      </dgm:t>
    </dgm:pt>
    <dgm:pt modelId="{F135B3A2-F391-4935-AA3E-77F67922F0DF}" type="pres">
      <dgm:prSet presAssocID="{739FDB06-255B-4EAA-9AB5-1014C93ECCDE}" presName="Childtext1" presStyleLbl="revTx" presStyleIdx="2" presStyleCnt="4">
        <dgm:presLayoutVars>
          <dgm:chMax val="0"/>
          <dgm:chPref val="0"/>
          <dgm:bulletEnabled val="1"/>
        </dgm:presLayoutVars>
      </dgm:prSet>
      <dgm:spPr/>
      <dgm:t>
        <a:bodyPr/>
        <a:lstStyle/>
        <a:p>
          <a:endParaRPr lang="es-MX"/>
        </a:p>
      </dgm:t>
    </dgm:pt>
    <dgm:pt modelId="{C691BEDC-8B86-40BE-A833-99A5D7C7E79D}" type="pres">
      <dgm:prSet presAssocID="{739FDB06-255B-4EAA-9AB5-1014C93ECCDE}" presName="BalanceSpacing" presStyleCnt="0"/>
      <dgm:spPr/>
    </dgm:pt>
    <dgm:pt modelId="{17ABA0CF-5AF8-4FE8-B519-5161A21BDFCF}" type="pres">
      <dgm:prSet presAssocID="{739FDB06-255B-4EAA-9AB5-1014C93ECCDE}" presName="BalanceSpacing1" presStyleCnt="0"/>
      <dgm:spPr/>
    </dgm:pt>
    <dgm:pt modelId="{821C28D8-990F-41BD-9A01-D0667B755D58}" type="pres">
      <dgm:prSet presAssocID="{8CDE02B0-B66C-4EC9-88C3-CCFDD967B3CD}" presName="Accent1Text" presStyleLbl="node1" presStyleIdx="5" presStyleCnt="8"/>
      <dgm:spPr/>
      <dgm:t>
        <a:bodyPr/>
        <a:lstStyle/>
        <a:p>
          <a:endParaRPr lang="es-MX"/>
        </a:p>
      </dgm:t>
    </dgm:pt>
    <dgm:pt modelId="{FAA8FAD1-B151-4804-AF0E-2EE040B97E41}" type="pres">
      <dgm:prSet presAssocID="{8CDE02B0-B66C-4EC9-88C3-CCFDD967B3CD}" presName="spaceBetweenRectangles" presStyleCnt="0"/>
      <dgm:spPr/>
    </dgm:pt>
    <dgm:pt modelId="{BDACA696-60F5-4605-8F2C-75297E44DA2A}" type="pres">
      <dgm:prSet presAssocID="{3B507B2D-983F-46E3-8E93-6A1B3819DCD0}" presName="composite" presStyleCnt="0"/>
      <dgm:spPr/>
    </dgm:pt>
    <dgm:pt modelId="{1B5950F3-9EC4-4E24-BCB2-9F527AF6E24B}" type="pres">
      <dgm:prSet presAssocID="{3B507B2D-983F-46E3-8E93-6A1B3819DCD0}" presName="Parent1" presStyleLbl="node1" presStyleIdx="6" presStyleCnt="8">
        <dgm:presLayoutVars>
          <dgm:chMax val="1"/>
          <dgm:chPref val="1"/>
          <dgm:bulletEnabled val="1"/>
        </dgm:presLayoutVars>
      </dgm:prSet>
      <dgm:spPr/>
      <dgm:t>
        <a:bodyPr/>
        <a:lstStyle/>
        <a:p>
          <a:endParaRPr lang="es-MX"/>
        </a:p>
      </dgm:t>
    </dgm:pt>
    <dgm:pt modelId="{7953651C-1754-4915-AE15-8D0EBF4FA6DE}" type="pres">
      <dgm:prSet presAssocID="{3B507B2D-983F-46E3-8E93-6A1B3819DCD0}" presName="Childtext1" presStyleLbl="revTx" presStyleIdx="3" presStyleCnt="4">
        <dgm:presLayoutVars>
          <dgm:chMax val="0"/>
          <dgm:chPref val="0"/>
          <dgm:bulletEnabled val="1"/>
        </dgm:presLayoutVars>
      </dgm:prSet>
      <dgm:spPr/>
      <dgm:t>
        <a:bodyPr/>
        <a:lstStyle/>
        <a:p>
          <a:endParaRPr lang="es-MX"/>
        </a:p>
      </dgm:t>
    </dgm:pt>
    <dgm:pt modelId="{E7CC56D1-BF67-4A15-8EA0-2091B2C4AB2F}" type="pres">
      <dgm:prSet presAssocID="{3B507B2D-983F-46E3-8E93-6A1B3819DCD0}" presName="BalanceSpacing" presStyleCnt="0"/>
      <dgm:spPr/>
    </dgm:pt>
    <dgm:pt modelId="{9C6984C9-5C5D-45BC-843F-272DC8E3D18D}" type="pres">
      <dgm:prSet presAssocID="{3B507B2D-983F-46E3-8E93-6A1B3819DCD0}" presName="BalanceSpacing1" presStyleCnt="0"/>
      <dgm:spPr/>
    </dgm:pt>
    <dgm:pt modelId="{929E47FE-8EBF-4592-AAB5-7FBA31E80AA6}" type="pres">
      <dgm:prSet presAssocID="{2B496B72-1ADB-49F7-9493-26838B5939C6}" presName="Accent1Text" presStyleLbl="node1" presStyleIdx="7" presStyleCnt="8"/>
      <dgm:spPr/>
      <dgm:t>
        <a:bodyPr/>
        <a:lstStyle/>
        <a:p>
          <a:endParaRPr lang="es-MX"/>
        </a:p>
      </dgm:t>
    </dgm:pt>
  </dgm:ptLst>
  <dgm:cxnLst>
    <dgm:cxn modelId="{D559C048-586A-4C20-B853-5B087391C58A}" type="presOf" srcId="{68BE0BB1-0A55-471E-B1D4-6313DAB37C8B}" destId="{7953651C-1754-4915-AE15-8D0EBF4FA6DE}" srcOrd="0" destOrd="0" presId="urn:microsoft.com/office/officeart/2008/layout/AlternatingHexagons"/>
    <dgm:cxn modelId="{023AA497-E03B-4647-9744-B15913E83D48}" srcId="{24B557F5-F623-4414-A82C-6433E8CC35F2}" destId="{3B507B2D-983F-46E3-8E93-6A1B3819DCD0}" srcOrd="3" destOrd="0" parTransId="{E4FBDD69-0CA8-4A89-BB63-29CFCAE75FFA}" sibTransId="{2B496B72-1ADB-49F7-9493-26838B5939C6}"/>
    <dgm:cxn modelId="{56585763-1B50-46C0-AB76-E9EE7B7D706A}" type="presOf" srcId="{3B507B2D-983F-46E3-8E93-6A1B3819DCD0}" destId="{1B5950F3-9EC4-4E24-BCB2-9F527AF6E24B}" srcOrd="0" destOrd="0" presId="urn:microsoft.com/office/officeart/2008/layout/AlternatingHexagons"/>
    <dgm:cxn modelId="{F69CBCCD-24AE-406F-A501-7FF0BCD9E2D9}" type="presOf" srcId="{AF02158C-C4F3-44E4-8431-121A39AC3F88}" destId="{F135B3A2-F391-4935-AA3E-77F67922F0DF}" srcOrd="0" destOrd="0" presId="urn:microsoft.com/office/officeart/2008/layout/AlternatingHexagons"/>
    <dgm:cxn modelId="{CF4F516B-0674-44DC-9D6A-453584493F51}" srcId="{24B557F5-F623-4414-A82C-6433E8CC35F2}" destId="{4B04F9FE-DEAF-42F3-A40B-257D5A39C851}" srcOrd="0" destOrd="0" parTransId="{D1A2C414-2BAA-498E-B9E5-76F991163B78}" sibTransId="{A10510C8-C340-4D13-93C7-6A52B37D3BCD}"/>
    <dgm:cxn modelId="{D1B039B6-97AD-455A-889A-E4EB4DEE7331}" type="presOf" srcId="{501932F5-20DD-4FF0-9069-2106983CB572}" destId="{B2C49D55-FE81-4E35-B847-1272A3D88B90}" srcOrd="0" destOrd="0" presId="urn:microsoft.com/office/officeart/2008/layout/AlternatingHexagons"/>
    <dgm:cxn modelId="{2AFA4988-B789-4DA2-A85E-D396EC812633}" srcId="{24B557F5-F623-4414-A82C-6433E8CC35F2}" destId="{739FDB06-255B-4EAA-9AB5-1014C93ECCDE}" srcOrd="2" destOrd="0" parTransId="{CF0F1873-DA0E-476D-B734-36ACB31D8BE1}" sibTransId="{8CDE02B0-B66C-4EC9-88C3-CCFDD967B3CD}"/>
    <dgm:cxn modelId="{C6BDAF7F-354A-4420-A1CF-8BEB14B21595}" type="presOf" srcId="{739FDB06-255B-4EAA-9AB5-1014C93ECCDE}" destId="{8623DCE9-468A-41DB-953F-FB8866D34F7A}" srcOrd="0" destOrd="0" presId="urn:microsoft.com/office/officeart/2008/layout/AlternatingHexagons"/>
    <dgm:cxn modelId="{2C2F887E-E8E8-46E7-92A3-F55C52180B5D}" type="presOf" srcId="{BAF1536D-DFDA-49D0-B9BC-57C83B53D855}" destId="{1AEB8CFC-B4C4-48A3-80A9-639293317D04}" srcOrd="0" destOrd="0" presId="urn:microsoft.com/office/officeart/2008/layout/AlternatingHexagons"/>
    <dgm:cxn modelId="{4CB157EF-CBF1-491E-8E4C-4F91C1EA228C}" srcId="{501932F5-20DD-4FF0-9069-2106983CB572}" destId="{D34D3BA6-34D9-4892-89E8-DA4B143DC8D8}" srcOrd="0" destOrd="0" parTransId="{17C362D7-43E7-405E-AA5B-28BD736C642D}" sibTransId="{E4282558-B1FF-4F8F-B838-9B8CC2A97CCB}"/>
    <dgm:cxn modelId="{79B40FD0-BDFA-4D8D-BABE-3A95DEDE1271}" srcId="{739FDB06-255B-4EAA-9AB5-1014C93ECCDE}" destId="{AF02158C-C4F3-44E4-8431-121A39AC3F88}" srcOrd="0" destOrd="0" parTransId="{8CBF0C45-C18A-4301-822B-1A833BC373B5}" sibTransId="{31B1128F-4D20-44D9-BE2D-9391CE7939D9}"/>
    <dgm:cxn modelId="{8F62BD71-40CE-4DC3-9291-1EBA512EB6FB}" type="presOf" srcId="{2B496B72-1ADB-49F7-9493-26838B5939C6}" destId="{929E47FE-8EBF-4592-AAB5-7FBA31E80AA6}" srcOrd="0" destOrd="0" presId="urn:microsoft.com/office/officeart/2008/layout/AlternatingHexagons"/>
    <dgm:cxn modelId="{F8172DCD-2E22-4996-BE89-48496F7EC0BF}" srcId="{4B04F9FE-DEAF-42F3-A40B-257D5A39C851}" destId="{BAF1536D-DFDA-49D0-B9BC-57C83B53D855}" srcOrd="0" destOrd="0" parTransId="{910811E3-01F1-4054-A717-FF290570450A}" sibTransId="{648720C4-D7D7-4A57-9E59-1A01C9864DFB}"/>
    <dgm:cxn modelId="{2AB289D9-CA9E-4C61-B874-48FCC718B8D4}" type="presOf" srcId="{4B04F9FE-DEAF-42F3-A40B-257D5A39C851}" destId="{591B4602-40F2-4EF5-8F2E-53C253679EC0}" srcOrd="0" destOrd="0" presId="urn:microsoft.com/office/officeart/2008/layout/AlternatingHexagons"/>
    <dgm:cxn modelId="{65C551EA-01D9-471F-A0BF-25BC9033F93F}" type="presOf" srcId="{24B557F5-F623-4414-A82C-6433E8CC35F2}" destId="{6A78FC2C-6BAE-4274-B821-088178E2CEA7}" srcOrd="0" destOrd="0" presId="urn:microsoft.com/office/officeart/2008/layout/AlternatingHexagons"/>
    <dgm:cxn modelId="{FB0EDAE6-683F-4F7E-8132-D60E9B889523}" type="presOf" srcId="{1933EA0E-2FB5-4DF4-8405-CC5BB0F48879}" destId="{5BB309DE-4B04-4192-B26D-D3BA174BE62D}" srcOrd="0" destOrd="0" presId="urn:microsoft.com/office/officeart/2008/layout/AlternatingHexagons"/>
    <dgm:cxn modelId="{4A4B15FB-1768-4744-B078-27A0DD5DC21E}" type="presOf" srcId="{A10510C8-C340-4D13-93C7-6A52B37D3BCD}" destId="{DD0AEDAA-1AE4-4544-80B6-27E5A4F26FD4}" srcOrd="0" destOrd="0" presId="urn:microsoft.com/office/officeart/2008/layout/AlternatingHexagons"/>
    <dgm:cxn modelId="{DE77D4BF-B36B-4565-9736-B4A89854D359}" srcId="{3B507B2D-983F-46E3-8E93-6A1B3819DCD0}" destId="{68BE0BB1-0A55-471E-B1D4-6313DAB37C8B}" srcOrd="0" destOrd="0" parTransId="{08B1978B-D256-46B5-827D-A4778FB2717B}" sibTransId="{0D4FD75A-8C93-4EAA-9971-45D9455FD6CF}"/>
    <dgm:cxn modelId="{330D165F-DA8D-4EB9-8013-1A5C671A60B9}" type="presOf" srcId="{D34D3BA6-34D9-4892-89E8-DA4B143DC8D8}" destId="{89834158-9153-4233-9878-890CD9AE18B5}" srcOrd="0" destOrd="0" presId="urn:microsoft.com/office/officeart/2008/layout/AlternatingHexagons"/>
    <dgm:cxn modelId="{FBD02C6C-65CD-4AC0-A49E-D1FB1878BDF7}" srcId="{24B557F5-F623-4414-A82C-6433E8CC35F2}" destId="{501932F5-20DD-4FF0-9069-2106983CB572}" srcOrd="1" destOrd="0" parTransId="{C537ED1E-990D-4093-9D2C-0CBD9EF90DB2}" sibTransId="{1933EA0E-2FB5-4DF4-8405-CC5BB0F48879}"/>
    <dgm:cxn modelId="{D18F3318-AC05-4FB9-B7C6-0626C5B976F7}" type="presOf" srcId="{8CDE02B0-B66C-4EC9-88C3-CCFDD967B3CD}" destId="{821C28D8-990F-41BD-9A01-D0667B755D58}" srcOrd="0" destOrd="0" presId="urn:microsoft.com/office/officeart/2008/layout/AlternatingHexagons"/>
    <dgm:cxn modelId="{1D7E2C44-E145-4E08-A334-D195867ED032}" type="presParOf" srcId="{6A78FC2C-6BAE-4274-B821-088178E2CEA7}" destId="{A6722833-85C6-4F2C-8B6E-33ED73620D9A}" srcOrd="0" destOrd="0" presId="urn:microsoft.com/office/officeart/2008/layout/AlternatingHexagons"/>
    <dgm:cxn modelId="{77D97E1F-6CD6-4FB3-A220-4CD67D742B48}" type="presParOf" srcId="{A6722833-85C6-4F2C-8B6E-33ED73620D9A}" destId="{591B4602-40F2-4EF5-8F2E-53C253679EC0}" srcOrd="0" destOrd="0" presId="urn:microsoft.com/office/officeart/2008/layout/AlternatingHexagons"/>
    <dgm:cxn modelId="{6E4A65B3-C47B-4512-BCA2-FB4EA39A4A45}" type="presParOf" srcId="{A6722833-85C6-4F2C-8B6E-33ED73620D9A}" destId="{1AEB8CFC-B4C4-48A3-80A9-639293317D04}" srcOrd="1" destOrd="0" presId="urn:microsoft.com/office/officeart/2008/layout/AlternatingHexagons"/>
    <dgm:cxn modelId="{E5EE3218-6E5B-4C2D-B905-12003E60E818}" type="presParOf" srcId="{A6722833-85C6-4F2C-8B6E-33ED73620D9A}" destId="{4FEDB2AD-057F-4DC2-8FCD-B2E708D857B9}" srcOrd="2" destOrd="0" presId="urn:microsoft.com/office/officeart/2008/layout/AlternatingHexagons"/>
    <dgm:cxn modelId="{98D88370-0973-4CD0-BEC0-4F70CE452E18}" type="presParOf" srcId="{A6722833-85C6-4F2C-8B6E-33ED73620D9A}" destId="{89B22E1D-3D8E-4361-8EEA-001887D40CAE}" srcOrd="3" destOrd="0" presId="urn:microsoft.com/office/officeart/2008/layout/AlternatingHexagons"/>
    <dgm:cxn modelId="{F4413B41-9DFD-4F89-B381-8501028F0F87}" type="presParOf" srcId="{A6722833-85C6-4F2C-8B6E-33ED73620D9A}" destId="{DD0AEDAA-1AE4-4544-80B6-27E5A4F26FD4}" srcOrd="4" destOrd="0" presId="urn:microsoft.com/office/officeart/2008/layout/AlternatingHexagons"/>
    <dgm:cxn modelId="{EC236A35-846D-4454-B20D-2CC3577B6545}" type="presParOf" srcId="{6A78FC2C-6BAE-4274-B821-088178E2CEA7}" destId="{091492F4-8E04-4F72-B399-667C48D18147}" srcOrd="1" destOrd="0" presId="urn:microsoft.com/office/officeart/2008/layout/AlternatingHexagons"/>
    <dgm:cxn modelId="{2226AAF0-D8FA-4B95-BA8C-D3BBC9BBAA10}" type="presParOf" srcId="{6A78FC2C-6BAE-4274-B821-088178E2CEA7}" destId="{09766D69-B45C-453C-965C-6EC2C3751BC7}" srcOrd="2" destOrd="0" presId="urn:microsoft.com/office/officeart/2008/layout/AlternatingHexagons"/>
    <dgm:cxn modelId="{00C8DD28-59B6-4482-82AF-C4295CDCE003}" type="presParOf" srcId="{09766D69-B45C-453C-965C-6EC2C3751BC7}" destId="{B2C49D55-FE81-4E35-B847-1272A3D88B90}" srcOrd="0" destOrd="0" presId="urn:microsoft.com/office/officeart/2008/layout/AlternatingHexagons"/>
    <dgm:cxn modelId="{F20F4253-9EA8-4AAB-9581-3B211B315733}" type="presParOf" srcId="{09766D69-B45C-453C-965C-6EC2C3751BC7}" destId="{89834158-9153-4233-9878-890CD9AE18B5}" srcOrd="1" destOrd="0" presId="urn:microsoft.com/office/officeart/2008/layout/AlternatingHexagons"/>
    <dgm:cxn modelId="{3A4987DB-DE24-4A1A-BDD6-DEC47317C437}" type="presParOf" srcId="{09766D69-B45C-453C-965C-6EC2C3751BC7}" destId="{FEE83959-EFA8-4BB5-AE77-A50F4137A663}" srcOrd="2" destOrd="0" presId="urn:microsoft.com/office/officeart/2008/layout/AlternatingHexagons"/>
    <dgm:cxn modelId="{A628A3B6-C13A-4F62-A0FC-6FF3E22C73EC}" type="presParOf" srcId="{09766D69-B45C-453C-965C-6EC2C3751BC7}" destId="{EB2A6061-B9D0-4599-862E-36F72A4B922E}" srcOrd="3" destOrd="0" presId="urn:microsoft.com/office/officeart/2008/layout/AlternatingHexagons"/>
    <dgm:cxn modelId="{C343CFA4-ECDE-478F-8FBB-989A7D173BEF}" type="presParOf" srcId="{09766D69-B45C-453C-965C-6EC2C3751BC7}" destId="{5BB309DE-4B04-4192-B26D-D3BA174BE62D}" srcOrd="4" destOrd="0" presId="urn:microsoft.com/office/officeart/2008/layout/AlternatingHexagons"/>
    <dgm:cxn modelId="{1573BA79-C70B-48D0-B445-726F890BBE7F}" type="presParOf" srcId="{6A78FC2C-6BAE-4274-B821-088178E2CEA7}" destId="{C53FCF14-2C12-4C4E-ADFC-E3A22D7B30FE}" srcOrd="3" destOrd="0" presId="urn:microsoft.com/office/officeart/2008/layout/AlternatingHexagons"/>
    <dgm:cxn modelId="{2A2E8D96-BB31-44AC-9D3C-8560304440D1}" type="presParOf" srcId="{6A78FC2C-6BAE-4274-B821-088178E2CEA7}" destId="{F14C07F0-BD95-4ED3-8D2F-5B5287C49A40}" srcOrd="4" destOrd="0" presId="urn:microsoft.com/office/officeart/2008/layout/AlternatingHexagons"/>
    <dgm:cxn modelId="{3E66F82E-CBCF-4C1B-BA44-70263301534B}" type="presParOf" srcId="{F14C07F0-BD95-4ED3-8D2F-5B5287C49A40}" destId="{8623DCE9-468A-41DB-953F-FB8866D34F7A}" srcOrd="0" destOrd="0" presId="urn:microsoft.com/office/officeart/2008/layout/AlternatingHexagons"/>
    <dgm:cxn modelId="{BF221574-C45D-4AEB-87CF-A55EF8DA717B}" type="presParOf" srcId="{F14C07F0-BD95-4ED3-8D2F-5B5287C49A40}" destId="{F135B3A2-F391-4935-AA3E-77F67922F0DF}" srcOrd="1" destOrd="0" presId="urn:microsoft.com/office/officeart/2008/layout/AlternatingHexagons"/>
    <dgm:cxn modelId="{C067620A-5510-4E14-A1E4-7EFF38D6234C}" type="presParOf" srcId="{F14C07F0-BD95-4ED3-8D2F-5B5287C49A40}" destId="{C691BEDC-8B86-40BE-A833-99A5D7C7E79D}" srcOrd="2" destOrd="0" presId="urn:microsoft.com/office/officeart/2008/layout/AlternatingHexagons"/>
    <dgm:cxn modelId="{EB462661-4F71-42B8-9AF4-A0FC97E594D5}" type="presParOf" srcId="{F14C07F0-BD95-4ED3-8D2F-5B5287C49A40}" destId="{17ABA0CF-5AF8-4FE8-B519-5161A21BDFCF}" srcOrd="3" destOrd="0" presId="urn:microsoft.com/office/officeart/2008/layout/AlternatingHexagons"/>
    <dgm:cxn modelId="{6CE1D0DD-AA15-4632-A3E5-38C65138832E}" type="presParOf" srcId="{F14C07F0-BD95-4ED3-8D2F-5B5287C49A40}" destId="{821C28D8-990F-41BD-9A01-D0667B755D58}" srcOrd="4" destOrd="0" presId="urn:microsoft.com/office/officeart/2008/layout/AlternatingHexagons"/>
    <dgm:cxn modelId="{78593FC0-296D-4106-8EAE-856DCFC3935A}" type="presParOf" srcId="{6A78FC2C-6BAE-4274-B821-088178E2CEA7}" destId="{FAA8FAD1-B151-4804-AF0E-2EE040B97E41}" srcOrd="5" destOrd="0" presId="urn:microsoft.com/office/officeart/2008/layout/AlternatingHexagons"/>
    <dgm:cxn modelId="{0E2460CB-8FDF-4562-9086-3F05D7B8B1FC}" type="presParOf" srcId="{6A78FC2C-6BAE-4274-B821-088178E2CEA7}" destId="{BDACA696-60F5-4605-8F2C-75297E44DA2A}" srcOrd="6" destOrd="0" presId="urn:microsoft.com/office/officeart/2008/layout/AlternatingHexagons"/>
    <dgm:cxn modelId="{D3F1CE67-0149-4765-A71E-0C25057173EF}" type="presParOf" srcId="{BDACA696-60F5-4605-8F2C-75297E44DA2A}" destId="{1B5950F3-9EC4-4E24-BCB2-9F527AF6E24B}" srcOrd="0" destOrd="0" presId="urn:microsoft.com/office/officeart/2008/layout/AlternatingHexagons"/>
    <dgm:cxn modelId="{0310DD32-35BE-4C85-8CEA-0C33ED507140}" type="presParOf" srcId="{BDACA696-60F5-4605-8F2C-75297E44DA2A}" destId="{7953651C-1754-4915-AE15-8D0EBF4FA6DE}" srcOrd="1" destOrd="0" presId="urn:microsoft.com/office/officeart/2008/layout/AlternatingHexagons"/>
    <dgm:cxn modelId="{57DA5F72-9697-4018-8BA6-4607A7607A4A}" type="presParOf" srcId="{BDACA696-60F5-4605-8F2C-75297E44DA2A}" destId="{E7CC56D1-BF67-4A15-8EA0-2091B2C4AB2F}" srcOrd="2" destOrd="0" presId="urn:microsoft.com/office/officeart/2008/layout/AlternatingHexagons"/>
    <dgm:cxn modelId="{7023EF96-AF29-4CF5-AA05-1C0B79E76851}" type="presParOf" srcId="{BDACA696-60F5-4605-8F2C-75297E44DA2A}" destId="{9C6984C9-5C5D-45BC-843F-272DC8E3D18D}" srcOrd="3" destOrd="0" presId="urn:microsoft.com/office/officeart/2008/layout/AlternatingHexagons"/>
    <dgm:cxn modelId="{22C7E011-8BCD-4188-855E-6F44AA5597A2}" type="presParOf" srcId="{BDACA696-60F5-4605-8F2C-75297E44DA2A}" destId="{929E47FE-8EBF-4592-AAB5-7FBA31E80AA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24E802-4873-409D-883C-4CF75AB534EB}"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s-MX"/>
        </a:p>
      </dgm:t>
    </dgm:pt>
    <dgm:pt modelId="{5C70C4C0-2895-4F1D-9D5D-8654BD6B2FF6}">
      <dgm:prSet custT="1"/>
      <dgm:spPr/>
      <dgm:t>
        <a:bodyPr/>
        <a:lstStyle/>
        <a:p>
          <a:r>
            <a:rPr lang="es-MX" sz="1600" b="0" i="0" u="none" dirty="0" smtClean="0">
              <a:latin typeface="Calibri" panose="020F0502020204030204" pitchFamily="34" charset="0"/>
            </a:rPr>
            <a:t>Personal Interno</a:t>
          </a:r>
          <a:endParaRPr lang="es-MX" sz="1600" b="0" dirty="0">
            <a:latin typeface="Calibri" panose="020F0502020204030204" pitchFamily="34" charset="0"/>
          </a:endParaRPr>
        </a:p>
      </dgm:t>
    </dgm:pt>
    <dgm:pt modelId="{81DC2579-6E8B-443C-9B73-FF72A6AD2714}" type="parTrans" cxnId="{9D250B85-515D-4DEE-9733-85C5999495AE}">
      <dgm:prSet/>
      <dgm:spPr/>
      <dgm:t>
        <a:bodyPr/>
        <a:lstStyle/>
        <a:p>
          <a:endParaRPr lang="es-MX"/>
        </a:p>
      </dgm:t>
    </dgm:pt>
    <dgm:pt modelId="{00F80EF9-4DBA-41DC-B64A-B246311CE1BD}" type="sibTrans" cxnId="{9D250B85-515D-4DEE-9733-85C5999495AE}">
      <dgm:prSet/>
      <dgm:spPr/>
      <dgm:t>
        <a:bodyPr/>
        <a:lstStyle/>
        <a:p>
          <a:endParaRPr lang="es-MX"/>
        </a:p>
      </dgm:t>
    </dgm:pt>
    <dgm:pt modelId="{993DC510-2EF7-400F-9D5B-DCE2CE1B0384}">
      <dgm:prSet custT="1"/>
      <dgm:spPr/>
      <dgm:t>
        <a:bodyPr/>
        <a:lstStyle/>
        <a:p>
          <a:r>
            <a:rPr lang="es-MX" sz="1050" b="0" i="0" u="none" dirty="0" smtClean="0">
              <a:latin typeface="Calibri" panose="020F0502020204030204" pitchFamily="34" charset="0"/>
            </a:rPr>
            <a:t>Solicitudes de Acceso</a:t>
          </a:r>
          <a:endParaRPr lang="es-MX" sz="1050" b="0" dirty="0">
            <a:latin typeface="Calibri" panose="020F0502020204030204" pitchFamily="34" charset="0"/>
          </a:endParaRPr>
        </a:p>
      </dgm:t>
    </dgm:pt>
    <dgm:pt modelId="{E20B6048-88FA-4CD9-99B3-A5A10F477BA5}" type="parTrans" cxnId="{E71C4633-ED1C-4E95-971C-AC73F2D685F3}">
      <dgm:prSet/>
      <dgm:spPr/>
      <dgm:t>
        <a:bodyPr/>
        <a:lstStyle/>
        <a:p>
          <a:endParaRPr lang="es-MX"/>
        </a:p>
      </dgm:t>
    </dgm:pt>
    <dgm:pt modelId="{F2FB2CBC-ECBB-4635-B1A0-B2E2E1ACD1CD}" type="sibTrans" cxnId="{E71C4633-ED1C-4E95-971C-AC73F2D685F3}">
      <dgm:prSet/>
      <dgm:spPr/>
      <dgm:t>
        <a:bodyPr/>
        <a:lstStyle/>
        <a:p>
          <a:endParaRPr lang="es-MX"/>
        </a:p>
      </dgm:t>
    </dgm:pt>
    <dgm:pt modelId="{5691C4D6-A8D2-4565-A7BD-AF4AFCBFC89C}">
      <dgm:prSet custT="1"/>
      <dgm:spPr/>
      <dgm:t>
        <a:bodyPr/>
        <a:lstStyle/>
        <a:p>
          <a:r>
            <a:rPr lang="es-MX" sz="1050" b="0" i="0" u="none" dirty="0" smtClean="0">
              <a:latin typeface="Calibri" panose="020F0502020204030204" pitchFamily="34" charset="0"/>
            </a:rPr>
            <a:t>Creación de accesos a Aplicaciones</a:t>
          </a:r>
          <a:endParaRPr lang="es-MX" sz="1050" b="0" dirty="0">
            <a:latin typeface="Calibri" panose="020F0502020204030204" pitchFamily="34" charset="0"/>
          </a:endParaRPr>
        </a:p>
      </dgm:t>
    </dgm:pt>
    <dgm:pt modelId="{BF087132-1E6F-43D9-8C7F-3DA2D2565964}" type="parTrans" cxnId="{B7D6BE5C-BDD6-47FE-BACC-A081604DA8A2}">
      <dgm:prSet/>
      <dgm:spPr/>
      <dgm:t>
        <a:bodyPr/>
        <a:lstStyle/>
        <a:p>
          <a:endParaRPr lang="es-MX"/>
        </a:p>
      </dgm:t>
    </dgm:pt>
    <dgm:pt modelId="{5B52EAF4-C245-4F2D-B247-E98FD7E00DCA}" type="sibTrans" cxnId="{B7D6BE5C-BDD6-47FE-BACC-A081604DA8A2}">
      <dgm:prSet/>
      <dgm:spPr/>
      <dgm:t>
        <a:bodyPr/>
        <a:lstStyle/>
        <a:p>
          <a:endParaRPr lang="es-MX"/>
        </a:p>
      </dgm:t>
    </dgm:pt>
    <dgm:pt modelId="{798FD8F5-38E6-4C4A-842E-3A0C779C3AF7}">
      <dgm:prSet custT="1"/>
      <dgm:spPr/>
      <dgm:t>
        <a:bodyPr/>
        <a:lstStyle/>
        <a:p>
          <a:r>
            <a:rPr lang="es-MX" sz="1050" b="0" i="0" u="none" dirty="0" smtClean="0">
              <a:latin typeface="Calibri" panose="020F0502020204030204" pitchFamily="34" charset="0"/>
            </a:rPr>
            <a:t>Creación de accesos a Entornos</a:t>
          </a:r>
          <a:endParaRPr lang="es-MX" sz="1050" b="0" dirty="0">
            <a:latin typeface="Calibri" panose="020F0502020204030204" pitchFamily="34" charset="0"/>
          </a:endParaRPr>
        </a:p>
      </dgm:t>
    </dgm:pt>
    <dgm:pt modelId="{ADE471FB-6042-468F-B815-0E6F9963703B}" type="parTrans" cxnId="{DF0CFE3A-8116-40C8-B69B-25EDB78A6E5D}">
      <dgm:prSet/>
      <dgm:spPr/>
      <dgm:t>
        <a:bodyPr/>
        <a:lstStyle/>
        <a:p>
          <a:endParaRPr lang="es-MX"/>
        </a:p>
      </dgm:t>
    </dgm:pt>
    <dgm:pt modelId="{8B512317-A79C-41BC-B37C-37FDF6444953}" type="sibTrans" cxnId="{DF0CFE3A-8116-40C8-B69B-25EDB78A6E5D}">
      <dgm:prSet/>
      <dgm:spPr/>
      <dgm:t>
        <a:bodyPr/>
        <a:lstStyle/>
        <a:p>
          <a:endParaRPr lang="es-MX"/>
        </a:p>
      </dgm:t>
    </dgm:pt>
    <dgm:pt modelId="{3D56F336-D06E-4331-B33B-CCAB94DBDA49}">
      <dgm:prSet custT="1"/>
      <dgm:spPr/>
      <dgm:t>
        <a:bodyPr/>
        <a:lstStyle/>
        <a:p>
          <a:r>
            <a:rPr lang="es-MX" sz="1050" b="0" i="0" u="none" dirty="0" smtClean="0">
              <a:latin typeface="Calibri" panose="020F0502020204030204" pitchFamily="34" charset="0"/>
            </a:rPr>
            <a:t>Creación de accesos a Base de datos</a:t>
          </a:r>
          <a:endParaRPr lang="es-MX" sz="1050" b="0" dirty="0">
            <a:latin typeface="Calibri" panose="020F0502020204030204" pitchFamily="34" charset="0"/>
          </a:endParaRPr>
        </a:p>
      </dgm:t>
    </dgm:pt>
    <dgm:pt modelId="{76F2BC32-A829-42F4-BBF8-771358EB0C5C}" type="parTrans" cxnId="{6EE3B988-B575-4429-A8C0-1BCDE9198697}">
      <dgm:prSet/>
      <dgm:spPr/>
      <dgm:t>
        <a:bodyPr/>
        <a:lstStyle/>
        <a:p>
          <a:endParaRPr lang="es-MX"/>
        </a:p>
      </dgm:t>
    </dgm:pt>
    <dgm:pt modelId="{7C09E937-0494-4AF1-AAA9-0A027665D5E9}" type="sibTrans" cxnId="{6EE3B988-B575-4429-A8C0-1BCDE9198697}">
      <dgm:prSet/>
      <dgm:spPr/>
      <dgm:t>
        <a:bodyPr/>
        <a:lstStyle/>
        <a:p>
          <a:endParaRPr lang="es-MX"/>
        </a:p>
      </dgm:t>
    </dgm:pt>
    <dgm:pt modelId="{F6E762DC-9010-4F54-ADCA-BD456369A1EF}">
      <dgm:prSet custT="1"/>
      <dgm:spPr/>
      <dgm:t>
        <a:bodyPr/>
        <a:lstStyle/>
        <a:p>
          <a:r>
            <a:rPr lang="es-MX" sz="1050" b="0" i="0" u="none" dirty="0" smtClean="0">
              <a:latin typeface="Calibri" panose="020F0502020204030204" pitchFamily="34" charset="0"/>
            </a:rPr>
            <a:t>Creación de accesos a dominios</a:t>
          </a:r>
          <a:endParaRPr lang="es-MX" sz="1050" b="0" dirty="0">
            <a:latin typeface="Calibri" panose="020F0502020204030204" pitchFamily="34" charset="0"/>
          </a:endParaRPr>
        </a:p>
      </dgm:t>
    </dgm:pt>
    <dgm:pt modelId="{00D5366D-C97C-4616-905B-FDA7C878FAA9}" type="parTrans" cxnId="{31E39510-1DD3-46D8-9FDC-FA85B6F9F5A1}">
      <dgm:prSet/>
      <dgm:spPr/>
      <dgm:t>
        <a:bodyPr/>
        <a:lstStyle/>
        <a:p>
          <a:endParaRPr lang="es-MX"/>
        </a:p>
      </dgm:t>
    </dgm:pt>
    <dgm:pt modelId="{1E0733AF-C4B5-44D2-87EF-AC2C98E9C97D}" type="sibTrans" cxnId="{31E39510-1DD3-46D8-9FDC-FA85B6F9F5A1}">
      <dgm:prSet/>
      <dgm:spPr/>
      <dgm:t>
        <a:bodyPr/>
        <a:lstStyle/>
        <a:p>
          <a:endParaRPr lang="es-MX"/>
        </a:p>
      </dgm:t>
    </dgm:pt>
    <dgm:pt modelId="{1D5F1EDC-923A-4575-90BF-7828D6EC0F7F}">
      <dgm:prSet custT="1"/>
      <dgm:spPr/>
      <dgm:t>
        <a:bodyPr/>
        <a:lstStyle/>
        <a:p>
          <a:r>
            <a:rPr lang="es-MX" sz="1600" b="0" i="0" u="none" dirty="0" smtClean="0">
              <a:latin typeface="Calibri" panose="020F0502020204030204" pitchFamily="34" charset="0"/>
            </a:rPr>
            <a:t>Fabrica de software</a:t>
          </a:r>
          <a:endParaRPr lang="es-MX" sz="1600" b="0" dirty="0">
            <a:latin typeface="Calibri" panose="020F0502020204030204" pitchFamily="34" charset="0"/>
          </a:endParaRPr>
        </a:p>
      </dgm:t>
    </dgm:pt>
    <dgm:pt modelId="{0F9F8913-17CA-432F-B60E-451AE11A9B60}" type="parTrans" cxnId="{460228D1-CE81-400A-A8DC-450B33479690}">
      <dgm:prSet/>
      <dgm:spPr/>
      <dgm:t>
        <a:bodyPr/>
        <a:lstStyle/>
        <a:p>
          <a:endParaRPr lang="es-MX"/>
        </a:p>
      </dgm:t>
    </dgm:pt>
    <dgm:pt modelId="{671C84AF-5A92-4FA2-8510-63471A1A808D}" type="sibTrans" cxnId="{460228D1-CE81-400A-A8DC-450B33479690}">
      <dgm:prSet/>
      <dgm:spPr/>
      <dgm:t>
        <a:bodyPr/>
        <a:lstStyle/>
        <a:p>
          <a:endParaRPr lang="es-MX"/>
        </a:p>
      </dgm:t>
    </dgm:pt>
    <dgm:pt modelId="{4ADB0D53-51C6-412B-844C-539FF0BF7BB3}">
      <dgm:prSet custT="1"/>
      <dgm:spPr/>
      <dgm:t>
        <a:bodyPr/>
        <a:lstStyle/>
        <a:p>
          <a:r>
            <a:rPr lang="es-MX" sz="1050" b="0" i="0" u="none" dirty="0" smtClean="0">
              <a:latin typeface="Calibri" panose="020F0502020204030204" pitchFamily="34" charset="0"/>
            </a:rPr>
            <a:t>Solicitudes de VPN</a:t>
          </a:r>
          <a:endParaRPr lang="es-MX" sz="1050" b="0" dirty="0">
            <a:latin typeface="Calibri" panose="020F0502020204030204" pitchFamily="34" charset="0"/>
          </a:endParaRPr>
        </a:p>
      </dgm:t>
    </dgm:pt>
    <dgm:pt modelId="{15A02DE3-71DA-404A-B1D6-D03E8DAA2402}" type="parTrans" cxnId="{2C5B90F5-1F26-468F-84B2-443B5773624C}">
      <dgm:prSet/>
      <dgm:spPr/>
      <dgm:t>
        <a:bodyPr/>
        <a:lstStyle/>
        <a:p>
          <a:endParaRPr lang="es-MX"/>
        </a:p>
      </dgm:t>
    </dgm:pt>
    <dgm:pt modelId="{2177FD01-BE0D-414F-B16E-F77E3E6C83F2}" type="sibTrans" cxnId="{2C5B90F5-1F26-468F-84B2-443B5773624C}">
      <dgm:prSet/>
      <dgm:spPr/>
      <dgm:t>
        <a:bodyPr/>
        <a:lstStyle/>
        <a:p>
          <a:endParaRPr lang="es-MX"/>
        </a:p>
      </dgm:t>
    </dgm:pt>
    <dgm:pt modelId="{F2D4D1E2-4CA4-43A8-BFFC-7ABE68B985A8}">
      <dgm:prSet custT="1"/>
      <dgm:spPr/>
      <dgm:t>
        <a:bodyPr/>
        <a:lstStyle/>
        <a:p>
          <a:r>
            <a:rPr lang="es-MX" sz="1050" b="0" i="0" u="none" dirty="0" smtClean="0">
              <a:latin typeface="Calibri" panose="020F0502020204030204" pitchFamily="34" charset="0"/>
            </a:rPr>
            <a:t>Creación de accesos a Aplicaciones</a:t>
          </a:r>
          <a:endParaRPr lang="es-MX" sz="1050" b="0" dirty="0">
            <a:latin typeface="Calibri" panose="020F0502020204030204" pitchFamily="34" charset="0"/>
          </a:endParaRPr>
        </a:p>
      </dgm:t>
    </dgm:pt>
    <dgm:pt modelId="{D6FA437D-8921-4D57-B36C-3A218AF2F9E4}" type="parTrans" cxnId="{23C15CBD-AA54-46A1-80FB-9DC1A479D0BC}">
      <dgm:prSet/>
      <dgm:spPr/>
      <dgm:t>
        <a:bodyPr/>
        <a:lstStyle/>
        <a:p>
          <a:endParaRPr lang="es-MX"/>
        </a:p>
      </dgm:t>
    </dgm:pt>
    <dgm:pt modelId="{6543B931-9781-4988-9563-D438BE13D2D1}" type="sibTrans" cxnId="{23C15CBD-AA54-46A1-80FB-9DC1A479D0BC}">
      <dgm:prSet/>
      <dgm:spPr/>
      <dgm:t>
        <a:bodyPr/>
        <a:lstStyle/>
        <a:p>
          <a:endParaRPr lang="es-MX"/>
        </a:p>
      </dgm:t>
    </dgm:pt>
    <dgm:pt modelId="{63783174-69D2-4E51-AD5B-4AA17FE11686}">
      <dgm:prSet custT="1"/>
      <dgm:spPr/>
      <dgm:t>
        <a:bodyPr/>
        <a:lstStyle/>
        <a:p>
          <a:r>
            <a:rPr lang="es-MX" sz="1050" b="0" i="0" u="none" dirty="0" smtClean="0">
              <a:latin typeface="Calibri" panose="020F0502020204030204" pitchFamily="34" charset="0"/>
            </a:rPr>
            <a:t>Creación de accesos a Entornos</a:t>
          </a:r>
          <a:endParaRPr lang="es-MX" sz="1050" b="0" dirty="0">
            <a:latin typeface="Calibri" panose="020F0502020204030204" pitchFamily="34" charset="0"/>
          </a:endParaRPr>
        </a:p>
      </dgm:t>
    </dgm:pt>
    <dgm:pt modelId="{B317DA36-5284-439E-BD33-8BED04810D2B}" type="parTrans" cxnId="{9E16BCD3-75A2-484F-9263-FA07D0C4A6AD}">
      <dgm:prSet/>
      <dgm:spPr/>
      <dgm:t>
        <a:bodyPr/>
        <a:lstStyle/>
        <a:p>
          <a:endParaRPr lang="es-MX"/>
        </a:p>
      </dgm:t>
    </dgm:pt>
    <dgm:pt modelId="{BD0C30EA-34F0-40E6-B3C7-7A2EDA86F65F}" type="sibTrans" cxnId="{9E16BCD3-75A2-484F-9263-FA07D0C4A6AD}">
      <dgm:prSet/>
      <dgm:spPr/>
      <dgm:t>
        <a:bodyPr/>
        <a:lstStyle/>
        <a:p>
          <a:endParaRPr lang="es-MX"/>
        </a:p>
      </dgm:t>
    </dgm:pt>
    <dgm:pt modelId="{6D033245-A799-481F-8D2D-65A5D05E4CEB}">
      <dgm:prSet custT="1"/>
      <dgm:spPr/>
      <dgm:t>
        <a:bodyPr/>
        <a:lstStyle/>
        <a:p>
          <a:r>
            <a:rPr lang="es-MX" sz="1050" b="0" i="0" u="none" dirty="0" smtClean="0">
              <a:latin typeface="Calibri" panose="020F0502020204030204" pitchFamily="34" charset="0"/>
            </a:rPr>
            <a:t>Creación de accesos a Base de datos</a:t>
          </a:r>
          <a:endParaRPr lang="es-MX" sz="1050" b="0" dirty="0">
            <a:latin typeface="Calibri" panose="020F0502020204030204" pitchFamily="34" charset="0"/>
          </a:endParaRPr>
        </a:p>
      </dgm:t>
    </dgm:pt>
    <dgm:pt modelId="{ED1260CA-16E9-43BE-A437-9E52716EDBB5}" type="parTrans" cxnId="{8B73AFC9-E728-46DC-8D9B-65D6647AC8A9}">
      <dgm:prSet/>
      <dgm:spPr/>
      <dgm:t>
        <a:bodyPr/>
        <a:lstStyle/>
        <a:p>
          <a:endParaRPr lang="es-MX"/>
        </a:p>
      </dgm:t>
    </dgm:pt>
    <dgm:pt modelId="{B60E3977-E712-4253-A4EB-E2756096B887}" type="sibTrans" cxnId="{8B73AFC9-E728-46DC-8D9B-65D6647AC8A9}">
      <dgm:prSet/>
      <dgm:spPr/>
      <dgm:t>
        <a:bodyPr/>
        <a:lstStyle/>
        <a:p>
          <a:endParaRPr lang="es-MX"/>
        </a:p>
      </dgm:t>
    </dgm:pt>
    <dgm:pt modelId="{D4223755-1687-4911-AC00-EA2F776A16B3}">
      <dgm:prSet custT="1"/>
      <dgm:spPr/>
      <dgm:t>
        <a:bodyPr/>
        <a:lstStyle/>
        <a:p>
          <a:r>
            <a:rPr lang="es-MX" sz="1600" b="0" i="0" u="none" dirty="0" smtClean="0">
              <a:latin typeface="Calibri" panose="020F0502020204030204" pitchFamily="34" charset="0"/>
            </a:rPr>
            <a:t>Identificación y adecuación de lugares de trabajo</a:t>
          </a:r>
          <a:endParaRPr lang="es-MX" sz="1600" b="0" dirty="0">
            <a:latin typeface="Calibri" panose="020F0502020204030204" pitchFamily="34" charset="0"/>
          </a:endParaRPr>
        </a:p>
      </dgm:t>
    </dgm:pt>
    <dgm:pt modelId="{15F3C88C-342C-4E2C-B9C7-306ADF98ED30}" type="parTrans" cxnId="{60F40069-4819-4CC4-BCE3-F6C6168809B8}">
      <dgm:prSet/>
      <dgm:spPr/>
      <dgm:t>
        <a:bodyPr/>
        <a:lstStyle/>
        <a:p>
          <a:endParaRPr lang="es-MX"/>
        </a:p>
      </dgm:t>
    </dgm:pt>
    <dgm:pt modelId="{EAA0C51F-B31B-4F33-8D76-C65243CA890D}" type="sibTrans" cxnId="{60F40069-4819-4CC4-BCE3-F6C6168809B8}">
      <dgm:prSet/>
      <dgm:spPr/>
      <dgm:t>
        <a:bodyPr/>
        <a:lstStyle/>
        <a:p>
          <a:endParaRPr lang="es-MX"/>
        </a:p>
      </dgm:t>
    </dgm:pt>
    <dgm:pt modelId="{9DE8421B-0666-40EE-AAF2-CD31ECE86BB8}">
      <dgm:prSet custT="1"/>
      <dgm:spPr/>
      <dgm:t>
        <a:bodyPr/>
        <a:lstStyle/>
        <a:p>
          <a:r>
            <a:rPr lang="es-MX" sz="1050" b="0" i="0" u="none" dirty="0" smtClean="0">
              <a:latin typeface="Calibri" panose="020F0502020204030204" pitchFamily="34" charset="0"/>
            </a:rPr>
            <a:t>Adecuación de Lugar (mesas, sillas, acceso a red)</a:t>
          </a:r>
          <a:endParaRPr lang="es-MX" sz="1050" b="0" dirty="0">
            <a:latin typeface="Calibri" panose="020F0502020204030204" pitchFamily="34" charset="0"/>
          </a:endParaRPr>
        </a:p>
      </dgm:t>
    </dgm:pt>
    <dgm:pt modelId="{B23A6881-1880-456B-8C55-5E3B6A3BEA6E}" type="parTrans" cxnId="{4A152DA3-E912-4DB1-BEA7-278DF622906D}">
      <dgm:prSet/>
      <dgm:spPr/>
      <dgm:t>
        <a:bodyPr/>
        <a:lstStyle/>
        <a:p>
          <a:endParaRPr lang="es-MX"/>
        </a:p>
      </dgm:t>
    </dgm:pt>
    <dgm:pt modelId="{62A76364-EB36-49EE-92C5-ED88F02CD41B}" type="sibTrans" cxnId="{4A152DA3-E912-4DB1-BEA7-278DF622906D}">
      <dgm:prSet/>
      <dgm:spPr/>
      <dgm:t>
        <a:bodyPr/>
        <a:lstStyle/>
        <a:p>
          <a:endParaRPr lang="es-MX"/>
        </a:p>
      </dgm:t>
    </dgm:pt>
    <dgm:pt modelId="{7345EA90-9089-4F09-9A09-12018309F6F8}">
      <dgm:prSet custT="1"/>
      <dgm:spPr/>
      <dgm:t>
        <a:bodyPr/>
        <a:lstStyle/>
        <a:p>
          <a:r>
            <a:rPr lang="es-MX" sz="1050" b="0" i="0" u="none" dirty="0" smtClean="0">
              <a:latin typeface="Calibri" panose="020F0502020204030204" pitchFamily="34" charset="0"/>
            </a:rPr>
            <a:t>Solicitud de extensiones telefónicas</a:t>
          </a:r>
          <a:endParaRPr lang="es-MX" sz="1050" b="0" dirty="0">
            <a:latin typeface="Calibri" panose="020F0502020204030204" pitchFamily="34" charset="0"/>
          </a:endParaRPr>
        </a:p>
      </dgm:t>
    </dgm:pt>
    <dgm:pt modelId="{B58A20F3-0EB7-4BD9-B75D-D92B4880CDA1}" type="parTrans" cxnId="{C61CC612-FD0D-4E22-8E5A-D24764FA5A5B}">
      <dgm:prSet/>
      <dgm:spPr/>
      <dgm:t>
        <a:bodyPr/>
        <a:lstStyle/>
        <a:p>
          <a:endParaRPr lang="es-MX"/>
        </a:p>
      </dgm:t>
    </dgm:pt>
    <dgm:pt modelId="{5CE046D6-2734-452B-B867-84F64E40DF00}" type="sibTrans" cxnId="{C61CC612-FD0D-4E22-8E5A-D24764FA5A5B}">
      <dgm:prSet/>
      <dgm:spPr/>
      <dgm:t>
        <a:bodyPr/>
        <a:lstStyle/>
        <a:p>
          <a:endParaRPr lang="es-MX"/>
        </a:p>
      </dgm:t>
    </dgm:pt>
    <dgm:pt modelId="{9FD61036-3A62-4E4B-9FCF-19C19A26147E}" type="pres">
      <dgm:prSet presAssocID="{BF24E802-4873-409D-883C-4CF75AB534EB}" presName="layout" presStyleCnt="0">
        <dgm:presLayoutVars>
          <dgm:chMax/>
          <dgm:chPref/>
          <dgm:dir/>
          <dgm:resizeHandles/>
        </dgm:presLayoutVars>
      </dgm:prSet>
      <dgm:spPr/>
      <dgm:t>
        <a:bodyPr/>
        <a:lstStyle/>
        <a:p>
          <a:endParaRPr lang="es-MX"/>
        </a:p>
      </dgm:t>
    </dgm:pt>
    <dgm:pt modelId="{ADFE7255-99E2-4CBE-BEDF-425C89C8E85A}" type="pres">
      <dgm:prSet presAssocID="{5C70C4C0-2895-4F1D-9D5D-8654BD6B2FF6}" presName="root" presStyleCnt="0">
        <dgm:presLayoutVars>
          <dgm:chMax/>
          <dgm:chPref/>
        </dgm:presLayoutVars>
      </dgm:prSet>
      <dgm:spPr/>
    </dgm:pt>
    <dgm:pt modelId="{19678508-371E-49F7-ABF0-7134D16FDF03}" type="pres">
      <dgm:prSet presAssocID="{5C70C4C0-2895-4F1D-9D5D-8654BD6B2FF6}" presName="rootComposite" presStyleCnt="0">
        <dgm:presLayoutVars/>
      </dgm:prSet>
      <dgm:spPr/>
    </dgm:pt>
    <dgm:pt modelId="{BAD57AC0-9F0D-4A05-B546-8E0E204E99C1}" type="pres">
      <dgm:prSet presAssocID="{5C70C4C0-2895-4F1D-9D5D-8654BD6B2FF6}" presName="ParentAccent" presStyleLbl="alignNode1" presStyleIdx="0" presStyleCnt="3" custLinFactNeighborX="-2658" custLinFactNeighborY="5473"/>
      <dgm:spPr/>
    </dgm:pt>
    <dgm:pt modelId="{994E3912-46F7-4562-993F-25ABB831B870}" type="pres">
      <dgm:prSet presAssocID="{5C70C4C0-2895-4F1D-9D5D-8654BD6B2FF6}" presName="ParentSmallAccent" presStyleLbl="fgAcc1" presStyleIdx="0" presStyleCnt="3" custLinFactX="-315144" custLinFactY="608088" custLinFactNeighborX="-400000" custLinFactNeighborY="700000"/>
      <dgm:spPr>
        <a:noFill/>
        <a:ln>
          <a:noFill/>
        </a:ln>
      </dgm:spPr>
    </dgm:pt>
    <dgm:pt modelId="{A4CEF5D9-A602-486D-A369-C9046DC70F1C}" type="pres">
      <dgm:prSet presAssocID="{5C70C4C0-2895-4F1D-9D5D-8654BD6B2FF6}" presName="Parent" presStyleLbl="revTx" presStyleIdx="0" presStyleCnt="14">
        <dgm:presLayoutVars>
          <dgm:chMax/>
          <dgm:chPref val="4"/>
          <dgm:bulletEnabled val="1"/>
        </dgm:presLayoutVars>
      </dgm:prSet>
      <dgm:spPr/>
      <dgm:t>
        <a:bodyPr/>
        <a:lstStyle/>
        <a:p>
          <a:endParaRPr lang="es-MX"/>
        </a:p>
      </dgm:t>
    </dgm:pt>
    <dgm:pt modelId="{F22E05F7-7A15-43BD-8AB9-9ED732C29B6E}" type="pres">
      <dgm:prSet presAssocID="{5C70C4C0-2895-4F1D-9D5D-8654BD6B2FF6}" presName="childShape" presStyleCnt="0">
        <dgm:presLayoutVars>
          <dgm:chMax val="0"/>
          <dgm:chPref val="0"/>
        </dgm:presLayoutVars>
      </dgm:prSet>
      <dgm:spPr/>
    </dgm:pt>
    <dgm:pt modelId="{6E764FDA-BD81-49DD-BEFC-E533970B73F3}" type="pres">
      <dgm:prSet presAssocID="{993DC510-2EF7-400F-9D5B-DCE2CE1B0384}" presName="childComposite" presStyleCnt="0">
        <dgm:presLayoutVars>
          <dgm:chMax val="0"/>
          <dgm:chPref val="0"/>
        </dgm:presLayoutVars>
      </dgm:prSet>
      <dgm:spPr/>
    </dgm:pt>
    <dgm:pt modelId="{A4663ECA-0938-463B-9EB5-D07C3588D111}" type="pres">
      <dgm:prSet presAssocID="{993DC510-2EF7-400F-9D5B-DCE2CE1B0384}" presName="ChildAccent" presStyleLbl="solidFgAcc1" presStyleIdx="0" presStyleCnt="11"/>
      <dgm:spPr/>
    </dgm:pt>
    <dgm:pt modelId="{C5091A6A-0C60-49F6-89C6-CDB5BEE7811D}" type="pres">
      <dgm:prSet presAssocID="{993DC510-2EF7-400F-9D5B-DCE2CE1B0384}" presName="Child" presStyleLbl="revTx" presStyleIdx="1" presStyleCnt="14">
        <dgm:presLayoutVars>
          <dgm:chMax val="0"/>
          <dgm:chPref val="0"/>
          <dgm:bulletEnabled val="1"/>
        </dgm:presLayoutVars>
      </dgm:prSet>
      <dgm:spPr/>
      <dgm:t>
        <a:bodyPr/>
        <a:lstStyle/>
        <a:p>
          <a:endParaRPr lang="es-MX"/>
        </a:p>
      </dgm:t>
    </dgm:pt>
    <dgm:pt modelId="{DB54A5CD-D24E-47F0-A215-8E28EC026E04}" type="pres">
      <dgm:prSet presAssocID="{5691C4D6-A8D2-4565-A7BD-AF4AFCBFC89C}" presName="childComposite" presStyleCnt="0">
        <dgm:presLayoutVars>
          <dgm:chMax val="0"/>
          <dgm:chPref val="0"/>
        </dgm:presLayoutVars>
      </dgm:prSet>
      <dgm:spPr/>
    </dgm:pt>
    <dgm:pt modelId="{DFD8B953-D82C-4315-8BF3-9B85791CADAD}" type="pres">
      <dgm:prSet presAssocID="{5691C4D6-A8D2-4565-A7BD-AF4AFCBFC89C}" presName="ChildAccent" presStyleLbl="solidFgAcc1" presStyleIdx="1" presStyleCnt="11"/>
      <dgm:spPr/>
    </dgm:pt>
    <dgm:pt modelId="{A5ABA27D-2D85-4CC7-9C0E-5D0BB38B1A9C}" type="pres">
      <dgm:prSet presAssocID="{5691C4D6-A8D2-4565-A7BD-AF4AFCBFC89C}" presName="Child" presStyleLbl="revTx" presStyleIdx="2" presStyleCnt="14">
        <dgm:presLayoutVars>
          <dgm:chMax val="0"/>
          <dgm:chPref val="0"/>
          <dgm:bulletEnabled val="1"/>
        </dgm:presLayoutVars>
      </dgm:prSet>
      <dgm:spPr/>
      <dgm:t>
        <a:bodyPr/>
        <a:lstStyle/>
        <a:p>
          <a:endParaRPr lang="es-MX"/>
        </a:p>
      </dgm:t>
    </dgm:pt>
    <dgm:pt modelId="{D530DFE0-7E5A-42B3-A086-E22B0C5C7306}" type="pres">
      <dgm:prSet presAssocID="{798FD8F5-38E6-4C4A-842E-3A0C779C3AF7}" presName="childComposite" presStyleCnt="0">
        <dgm:presLayoutVars>
          <dgm:chMax val="0"/>
          <dgm:chPref val="0"/>
        </dgm:presLayoutVars>
      </dgm:prSet>
      <dgm:spPr/>
    </dgm:pt>
    <dgm:pt modelId="{2CA69021-BE0A-47FC-9BF4-FB28C56C5BE9}" type="pres">
      <dgm:prSet presAssocID="{798FD8F5-38E6-4C4A-842E-3A0C779C3AF7}" presName="ChildAccent" presStyleLbl="solidFgAcc1" presStyleIdx="2" presStyleCnt="11"/>
      <dgm:spPr/>
    </dgm:pt>
    <dgm:pt modelId="{33CBF3C9-F7EB-4577-B6BC-67AB9B152B76}" type="pres">
      <dgm:prSet presAssocID="{798FD8F5-38E6-4C4A-842E-3A0C779C3AF7}" presName="Child" presStyleLbl="revTx" presStyleIdx="3" presStyleCnt="14">
        <dgm:presLayoutVars>
          <dgm:chMax val="0"/>
          <dgm:chPref val="0"/>
          <dgm:bulletEnabled val="1"/>
        </dgm:presLayoutVars>
      </dgm:prSet>
      <dgm:spPr/>
      <dgm:t>
        <a:bodyPr/>
        <a:lstStyle/>
        <a:p>
          <a:endParaRPr lang="es-MX"/>
        </a:p>
      </dgm:t>
    </dgm:pt>
    <dgm:pt modelId="{0C2945BD-7638-4CB2-864A-D3DEA8A198AE}" type="pres">
      <dgm:prSet presAssocID="{3D56F336-D06E-4331-B33B-CCAB94DBDA49}" presName="childComposite" presStyleCnt="0">
        <dgm:presLayoutVars>
          <dgm:chMax val="0"/>
          <dgm:chPref val="0"/>
        </dgm:presLayoutVars>
      </dgm:prSet>
      <dgm:spPr/>
    </dgm:pt>
    <dgm:pt modelId="{1D5EB0D0-8672-452C-89BF-6EB82F582769}" type="pres">
      <dgm:prSet presAssocID="{3D56F336-D06E-4331-B33B-CCAB94DBDA49}" presName="ChildAccent" presStyleLbl="solidFgAcc1" presStyleIdx="3" presStyleCnt="11"/>
      <dgm:spPr/>
    </dgm:pt>
    <dgm:pt modelId="{19D7D005-B290-45B4-BC53-10087913ABB9}" type="pres">
      <dgm:prSet presAssocID="{3D56F336-D06E-4331-B33B-CCAB94DBDA49}" presName="Child" presStyleLbl="revTx" presStyleIdx="4" presStyleCnt="14">
        <dgm:presLayoutVars>
          <dgm:chMax val="0"/>
          <dgm:chPref val="0"/>
          <dgm:bulletEnabled val="1"/>
        </dgm:presLayoutVars>
      </dgm:prSet>
      <dgm:spPr/>
      <dgm:t>
        <a:bodyPr/>
        <a:lstStyle/>
        <a:p>
          <a:endParaRPr lang="es-MX"/>
        </a:p>
      </dgm:t>
    </dgm:pt>
    <dgm:pt modelId="{1F0C1394-5DDF-41AA-9E76-AA389022883E}" type="pres">
      <dgm:prSet presAssocID="{F6E762DC-9010-4F54-ADCA-BD456369A1EF}" presName="childComposite" presStyleCnt="0">
        <dgm:presLayoutVars>
          <dgm:chMax val="0"/>
          <dgm:chPref val="0"/>
        </dgm:presLayoutVars>
      </dgm:prSet>
      <dgm:spPr/>
    </dgm:pt>
    <dgm:pt modelId="{FC9A65A3-BF2B-4BDF-9064-9D7ADAAEC4C2}" type="pres">
      <dgm:prSet presAssocID="{F6E762DC-9010-4F54-ADCA-BD456369A1EF}" presName="ChildAccent" presStyleLbl="solidFgAcc1" presStyleIdx="4" presStyleCnt="11"/>
      <dgm:spPr/>
    </dgm:pt>
    <dgm:pt modelId="{DC9FB514-6098-4676-8200-BB99153D1AB7}" type="pres">
      <dgm:prSet presAssocID="{F6E762DC-9010-4F54-ADCA-BD456369A1EF}" presName="Child" presStyleLbl="revTx" presStyleIdx="5" presStyleCnt="14">
        <dgm:presLayoutVars>
          <dgm:chMax val="0"/>
          <dgm:chPref val="0"/>
          <dgm:bulletEnabled val="1"/>
        </dgm:presLayoutVars>
      </dgm:prSet>
      <dgm:spPr/>
      <dgm:t>
        <a:bodyPr/>
        <a:lstStyle/>
        <a:p>
          <a:endParaRPr lang="es-MX"/>
        </a:p>
      </dgm:t>
    </dgm:pt>
    <dgm:pt modelId="{3AAF22B9-27C0-4CFA-878C-11FD90FDE0A2}" type="pres">
      <dgm:prSet presAssocID="{1D5F1EDC-923A-4575-90BF-7828D6EC0F7F}" presName="root" presStyleCnt="0">
        <dgm:presLayoutVars>
          <dgm:chMax/>
          <dgm:chPref/>
        </dgm:presLayoutVars>
      </dgm:prSet>
      <dgm:spPr/>
    </dgm:pt>
    <dgm:pt modelId="{1E7D31D3-E7CC-4DB0-83F2-3AA89BE59EDE}" type="pres">
      <dgm:prSet presAssocID="{1D5F1EDC-923A-4575-90BF-7828D6EC0F7F}" presName="rootComposite" presStyleCnt="0">
        <dgm:presLayoutVars/>
      </dgm:prSet>
      <dgm:spPr/>
    </dgm:pt>
    <dgm:pt modelId="{2ACC7D1A-2EDD-45E4-A767-1D1602F738A7}" type="pres">
      <dgm:prSet presAssocID="{1D5F1EDC-923A-4575-90BF-7828D6EC0F7F}" presName="ParentAccent" presStyleLbl="alignNode1" presStyleIdx="1" presStyleCnt="3"/>
      <dgm:spPr/>
    </dgm:pt>
    <dgm:pt modelId="{B39CD8E2-0760-439A-BF88-F4DA272707A0}" type="pres">
      <dgm:prSet presAssocID="{1D5F1EDC-923A-4575-90BF-7828D6EC0F7F}" presName="ParentSmallAccent" presStyleLbl="fgAcc1" presStyleIdx="1" presStyleCnt="3" custLinFactX="-1000000" custLinFactY="800000" custLinFactNeighborX="-1044726" custLinFactNeighborY="807178"/>
      <dgm:spPr>
        <a:noFill/>
        <a:ln>
          <a:noFill/>
        </a:ln>
      </dgm:spPr>
    </dgm:pt>
    <dgm:pt modelId="{4F51BB67-E12F-4B0F-989C-0032A95720E3}" type="pres">
      <dgm:prSet presAssocID="{1D5F1EDC-923A-4575-90BF-7828D6EC0F7F}" presName="Parent" presStyleLbl="revTx" presStyleIdx="6" presStyleCnt="14">
        <dgm:presLayoutVars>
          <dgm:chMax/>
          <dgm:chPref val="4"/>
          <dgm:bulletEnabled val="1"/>
        </dgm:presLayoutVars>
      </dgm:prSet>
      <dgm:spPr/>
      <dgm:t>
        <a:bodyPr/>
        <a:lstStyle/>
        <a:p>
          <a:endParaRPr lang="es-MX"/>
        </a:p>
      </dgm:t>
    </dgm:pt>
    <dgm:pt modelId="{09E2E5B0-A2AC-43BB-B544-8F8FD04AD0E4}" type="pres">
      <dgm:prSet presAssocID="{1D5F1EDC-923A-4575-90BF-7828D6EC0F7F}" presName="childShape" presStyleCnt="0">
        <dgm:presLayoutVars>
          <dgm:chMax val="0"/>
          <dgm:chPref val="0"/>
        </dgm:presLayoutVars>
      </dgm:prSet>
      <dgm:spPr/>
    </dgm:pt>
    <dgm:pt modelId="{AF2CBF73-CC39-4D08-9E16-66277D79BC24}" type="pres">
      <dgm:prSet presAssocID="{4ADB0D53-51C6-412B-844C-539FF0BF7BB3}" presName="childComposite" presStyleCnt="0">
        <dgm:presLayoutVars>
          <dgm:chMax val="0"/>
          <dgm:chPref val="0"/>
        </dgm:presLayoutVars>
      </dgm:prSet>
      <dgm:spPr/>
    </dgm:pt>
    <dgm:pt modelId="{9EF0CAAB-0388-4C45-86E2-26CCD4D01018}" type="pres">
      <dgm:prSet presAssocID="{4ADB0D53-51C6-412B-844C-539FF0BF7BB3}" presName="ChildAccent" presStyleLbl="solidFgAcc1" presStyleIdx="5" presStyleCnt="11"/>
      <dgm:spPr/>
    </dgm:pt>
    <dgm:pt modelId="{2552A3E9-D133-44D2-9427-668336135854}" type="pres">
      <dgm:prSet presAssocID="{4ADB0D53-51C6-412B-844C-539FF0BF7BB3}" presName="Child" presStyleLbl="revTx" presStyleIdx="7" presStyleCnt="14">
        <dgm:presLayoutVars>
          <dgm:chMax val="0"/>
          <dgm:chPref val="0"/>
          <dgm:bulletEnabled val="1"/>
        </dgm:presLayoutVars>
      </dgm:prSet>
      <dgm:spPr/>
      <dgm:t>
        <a:bodyPr/>
        <a:lstStyle/>
        <a:p>
          <a:endParaRPr lang="es-MX"/>
        </a:p>
      </dgm:t>
    </dgm:pt>
    <dgm:pt modelId="{8D1B2E27-2119-4F0E-A468-3C19766F973C}" type="pres">
      <dgm:prSet presAssocID="{F2D4D1E2-4CA4-43A8-BFFC-7ABE68B985A8}" presName="childComposite" presStyleCnt="0">
        <dgm:presLayoutVars>
          <dgm:chMax val="0"/>
          <dgm:chPref val="0"/>
        </dgm:presLayoutVars>
      </dgm:prSet>
      <dgm:spPr/>
    </dgm:pt>
    <dgm:pt modelId="{135B4B97-B477-4E4E-8659-AEDDB10F10BD}" type="pres">
      <dgm:prSet presAssocID="{F2D4D1E2-4CA4-43A8-BFFC-7ABE68B985A8}" presName="ChildAccent" presStyleLbl="solidFgAcc1" presStyleIdx="6" presStyleCnt="11"/>
      <dgm:spPr/>
    </dgm:pt>
    <dgm:pt modelId="{8FA94BFD-AD89-40CF-8024-22006C048554}" type="pres">
      <dgm:prSet presAssocID="{F2D4D1E2-4CA4-43A8-BFFC-7ABE68B985A8}" presName="Child" presStyleLbl="revTx" presStyleIdx="8" presStyleCnt="14">
        <dgm:presLayoutVars>
          <dgm:chMax val="0"/>
          <dgm:chPref val="0"/>
          <dgm:bulletEnabled val="1"/>
        </dgm:presLayoutVars>
      </dgm:prSet>
      <dgm:spPr/>
      <dgm:t>
        <a:bodyPr/>
        <a:lstStyle/>
        <a:p>
          <a:endParaRPr lang="es-MX"/>
        </a:p>
      </dgm:t>
    </dgm:pt>
    <dgm:pt modelId="{263DF8C6-0A6D-4B88-A2AD-BEAFDAE6581F}" type="pres">
      <dgm:prSet presAssocID="{63783174-69D2-4E51-AD5B-4AA17FE11686}" presName="childComposite" presStyleCnt="0">
        <dgm:presLayoutVars>
          <dgm:chMax val="0"/>
          <dgm:chPref val="0"/>
        </dgm:presLayoutVars>
      </dgm:prSet>
      <dgm:spPr/>
    </dgm:pt>
    <dgm:pt modelId="{C357E163-0899-4F70-A274-44D2493C30A3}" type="pres">
      <dgm:prSet presAssocID="{63783174-69D2-4E51-AD5B-4AA17FE11686}" presName="ChildAccent" presStyleLbl="solidFgAcc1" presStyleIdx="7" presStyleCnt="11"/>
      <dgm:spPr/>
    </dgm:pt>
    <dgm:pt modelId="{5A9A705B-B2EC-4136-A675-5D97A23787F5}" type="pres">
      <dgm:prSet presAssocID="{63783174-69D2-4E51-AD5B-4AA17FE11686}" presName="Child" presStyleLbl="revTx" presStyleIdx="9" presStyleCnt="14">
        <dgm:presLayoutVars>
          <dgm:chMax val="0"/>
          <dgm:chPref val="0"/>
          <dgm:bulletEnabled val="1"/>
        </dgm:presLayoutVars>
      </dgm:prSet>
      <dgm:spPr/>
      <dgm:t>
        <a:bodyPr/>
        <a:lstStyle/>
        <a:p>
          <a:endParaRPr lang="es-MX"/>
        </a:p>
      </dgm:t>
    </dgm:pt>
    <dgm:pt modelId="{D20894D3-4D63-4043-924A-2993C5E7FD72}" type="pres">
      <dgm:prSet presAssocID="{6D033245-A799-481F-8D2D-65A5D05E4CEB}" presName="childComposite" presStyleCnt="0">
        <dgm:presLayoutVars>
          <dgm:chMax val="0"/>
          <dgm:chPref val="0"/>
        </dgm:presLayoutVars>
      </dgm:prSet>
      <dgm:spPr/>
    </dgm:pt>
    <dgm:pt modelId="{EB49D0D5-5DBB-459C-B158-71B7E649339F}" type="pres">
      <dgm:prSet presAssocID="{6D033245-A799-481F-8D2D-65A5D05E4CEB}" presName="ChildAccent" presStyleLbl="solidFgAcc1" presStyleIdx="8" presStyleCnt="11"/>
      <dgm:spPr/>
    </dgm:pt>
    <dgm:pt modelId="{7619C837-1FCB-48FD-B77B-BD4F4A76E140}" type="pres">
      <dgm:prSet presAssocID="{6D033245-A799-481F-8D2D-65A5D05E4CEB}" presName="Child" presStyleLbl="revTx" presStyleIdx="10" presStyleCnt="14">
        <dgm:presLayoutVars>
          <dgm:chMax val="0"/>
          <dgm:chPref val="0"/>
          <dgm:bulletEnabled val="1"/>
        </dgm:presLayoutVars>
      </dgm:prSet>
      <dgm:spPr/>
      <dgm:t>
        <a:bodyPr/>
        <a:lstStyle/>
        <a:p>
          <a:endParaRPr lang="es-MX"/>
        </a:p>
      </dgm:t>
    </dgm:pt>
    <dgm:pt modelId="{0FEA71F1-4390-4085-993E-03209EF72A28}" type="pres">
      <dgm:prSet presAssocID="{D4223755-1687-4911-AC00-EA2F776A16B3}" presName="root" presStyleCnt="0">
        <dgm:presLayoutVars>
          <dgm:chMax/>
          <dgm:chPref/>
        </dgm:presLayoutVars>
      </dgm:prSet>
      <dgm:spPr/>
    </dgm:pt>
    <dgm:pt modelId="{D276E5A7-FCF6-45D5-BD7D-6A158248CF4F}" type="pres">
      <dgm:prSet presAssocID="{D4223755-1687-4911-AC00-EA2F776A16B3}" presName="rootComposite" presStyleCnt="0">
        <dgm:presLayoutVars/>
      </dgm:prSet>
      <dgm:spPr/>
    </dgm:pt>
    <dgm:pt modelId="{64EC9D70-B688-4D53-9FE5-F9F1394C04B4}" type="pres">
      <dgm:prSet presAssocID="{D4223755-1687-4911-AC00-EA2F776A16B3}" presName="ParentAccent" presStyleLbl="alignNode1" presStyleIdx="2" presStyleCnt="3"/>
      <dgm:spPr/>
    </dgm:pt>
    <dgm:pt modelId="{9F1036A5-DF14-4B0A-A7D1-185B25D7448D}" type="pres">
      <dgm:prSet presAssocID="{D4223755-1687-4911-AC00-EA2F776A16B3}" presName="ParentSmallAccent" presStyleLbl="fgAcc1" presStyleIdx="2" presStyleCnt="3" custLinFactX="100000" custLinFactY="700000" custLinFactNeighborX="107143" custLinFactNeighborY="763494"/>
      <dgm:spPr>
        <a:noFill/>
        <a:ln>
          <a:noFill/>
        </a:ln>
      </dgm:spPr>
    </dgm:pt>
    <dgm:pt modelId="{41283F5D-1C7C-4ABB-B7BD-49CA617F395F}" type="pres">
      <dgm:prSet presAssocID="{D4223755-1687-4911-AC00-EA2F776A16B3}" presName="Parent" presStyleLbl="revTx" presStyleIdx="11" presStyleCnt="14">
        <dgm:presLayoutVars>
          <dgm:chMax/>
          <dgm:chPref val="4"/>
          <dgm:bulletEnabled val="1"/>
        </dgm:presLayoutVars>
      </dgm:prSet>
      <dgm:spPr/>
      <dgm:t>
        <a:bodyPr/>
        <a:lstStyle/>
        <a:p>
          <a:endParaRPr lang="es-MX"/>
        </a:p>
      </dgm:t>
    </dgm:pt>
    <dgm:pt modelId="{E59C2141-921D-4E9A-A430-7E20B89AFF9A}" type="pres">
      <dgm:prSet presAssocID="{D4223755-1687-4911-AC00-EA2F776A16B3}" presName="childShape" presStyleCnt="0">
        <dgm:presLayoutVars>
          <dgm:chMax val="0"/>
          <dgm:chPref val="0"/>
        </dgm:presLayoutVars>
      </dgm:prSet>
      <dgm:spPr/>
    </dgm:pt>
    <dgm:pt modelId="{2175948D-D86E-4E58-9904-2B8ECC9A2E09}" type="pres">
      <dgm:prSet presAssocID="{9DE8421B-0666-40EE-AAF2-CD31ECE86BB8}" presName="childComposite" presStyleCnt="0">
        <dgm:presLayoutVars>
          <dgm:chMax val="0"/>
          <dgm:chPref val="0"/>
        </dgm:presLayoutVars>
      </dgm:prSet>
      <dgm:spPr/>
    </dgm:pt>
    <dgm:pt modelId="{14106EA2-B384-4101-942E-169FADD1983C}" type="pres">
      <dgm:prSet presAssocID="{9DE8421B-0666-40EE-AAF2-CD31ECE86BB8}" presName="ChildAccent" presStyleLbl="solidFgAcc1" presStyleIdx="9" presStyleCnt="11"/>
      <dgm:spPr/>
    </dgm:pt>
    <dgm:pt modelId="{243D5391-13C0-4954-BF9A-A465666FBDB3}" type="pres">
      <dgm:prSet presAssocID="{9DE8421B-0666-40EE-AAF2-CD31ECE86BB8}" presName="Child" presStyleLbl="revTx" presStyleIdx="12" presStyleCnt="14">
        <dgm:presLayoutVars>
          <dgm:chMax val="0"/>
          <dgm:chPref val="0"/>
          <dgm:bulletEnabled val="1"/>
        </dgm:presLayoutVars>
      </dgm:prSet>
      <dgm:spPr/>
      <dgm:t>
        <a:bodyPr/>
        <a:lstStyle/>
        <a:p>
          <a:endParaRPr lang="es-MX"/>
        </a:p>
      </dgm:t>
    </dgm:pt>
    <dgm:pt modelId="{F59869CB-7E5D-45E3-BBAA-9FC2B9C67A08}" type="pres">
      <dgm:prSet presAssocID="{7345EA90-9089-4F09-9A09-12018309F6F8}" presName="childComposite" presStyleCnt="0">
        <dgm:presLayoutVars>
          <dgm:chMax val="0"/>
          <dgm:chPref val="0"/>
        </dgm:presLayoutVars>
      </dgm:prSet>
      <dgm:spPr/>
    </dgm:pt>
    <dgm:pt modelId="{09D52FC0-E2C4-4B4F-8142-B8FD6A68948F}" type="pres">
      <dgm:prSet presAssocID="{7345EA90-9089-4F09-9A09-12018309F6F8}" presName="ChildAccent" presStyleLbl="solidFgAcc1" presStyleIdx="10" presStyleCnt="11"/>
      <dgm:spPr/>
    </dgm:pt>
    <dgm:pt modelId="{7630E5A9-BC5A-46E3-97B6-0BAB2E73249A}" type="pres">
      <dgm:prSet presAssocID="{7345EA90-9089-4F09-9A09-12018309F6F8}" presName="Child" presStyleLbl="revTx" presStyleIdx="13" presStyleCnt="14">
        <dgm:presLayoutVars>
          <dgm:chMax val="0"/>
          <dgm:chPref val="0"/>
          <dgm:bulletEnabled val="1"/>
        </dgm:presLayoutVars>
      </dgm:prSet>
      <dgm:spPr/>
      <dgm:t>
        <a:bodyPr/>
        <a:lstStyle/>
        <a:p>
          <a:endParaRPr lang="es-MX"/>
        </a:p>
      </dgm:t>
    </dgm:pt>
  </dgm:ptLst>
  <dgm:cxnLst>
    <dgm:cxn modelId="{8EBF24E2-FD3E-4C6F-A23C-7368D3B8A5C6}" type="presOf" srcId="{3D56F336-D06E-4331-B33B-CCAB94DBDA49}" destId="{19D7D005-B290-45B4-BC53-10087913ABB9}" srcOrd="0" destOrd="0" presId="urn:microsoft.com/office/officeart/2008/layout/SquareAccentList"/>
    <dgm:cxn modelId="{460228D1-CE81-400A-A8DC-450B33479690}" srcId="{BF24E802-4873-409D-883C-4CF75AB534EB}" destId="{1D5F1EDC-923A-4575-90BF-7828D6EC0F7F}" srcOrd="1" destOrd="0" parTransId="{0F9F8913-17CA-432F-B60E-451AE11A9B60}" sibTransId="{671C84AF-5A92-4FA2-8510-63471A1A808D}"/>
    <dgm:cxn modelId="{4A152DA3-E912-4DB1-BEA7-278DF622906D}" srcId="{D4223755-1687-4911-AC00-EA2F776A16B3}" destId="{9DE8421B-0666-40EE-AAF2-CD31ECE86BB8}" srcOrd="0" destOrd="0" parTransId="{B23A6881-1880-456B-8C55-5E3B6A3BEA6E}" sibTransId="{62A76364-EB36-49EE-92C5-ED88F02CD41B}"/>
    <dgm:cxn modelId="{9D250B85-515D-4DEE-9733-85C5999495AE}" srcId="{BF24E802-4873-409D-883C-4CF75AB534EB}" destId="{5C70C4C0-2895-4F1D-9D5D-8654BD6B2FF6}" srcOrd="0" destOrd="0" parTransId="{81DC2579-6E8B-443C-9B73-FF72A6AD2714}" sibTransId="{00F80EF9-4DBA-41DC-B64A-B246311CE1BD}"/>
    <dgm:cxn modelId="{87F90AB4-8EA4-406C-A736-CB101FC9B442}" type="presOf" srcId="{63783174-69D2-4E51-AD5B-4AA17FE11686}" destId="{5A9A705B-B2EC-4136-A675-5D97A23787F5}" srcOrd="0" destOrd="0" presId="urn:microsoft.com/office/officeart/2008/layout/SquareAccentList"/>
    <dgm:cxn modelId="{23C15CBD-AA54-46A1-80FB-9DC1A479D0BC}" srcId="{1D5F1EDC-923A-4575-90BF-7828D6EC0F7F}" destId="{F2D4D1E2-4CA4-43A8-BFFC-7ABE68B985A8}" srcOrd="1" destOrd="0" parTransId="{D6FA437D-8921-4D57-B36C-3A218AF2F9E4}" sibTransId="{6543B931-9781-4988-9563-D438BE13D2D1}"/>
    <dgm:cxn modelId="{507AB75F-3799-44BB-B201-AF7566AD8491}" type="presOf" srcId="{D4223755-1687-4911-AC00-EA2F776A16B3}" destId="{41283F5D-1C7C-4ABB-B7BD-49CA617F395F}" srcOrd="0" destOrd="0" presId="urn:microsoft.com/office/officeart/2008/layout/SquareAccentList"/>
    <dgm:cxn modelId="{2234AAE0-9219-4F10-97F6-6A8F1FD04DD1}" type="presOf" srcId="{7345EA90-9089-4F09-9A09-12018309F6F8}" destId="{7630E5A9-BC5A-46E3-97B6-0BAB2E73249A}" srcOrd="0" destOrd="0" presId="urn:microsoft.com/office/officeart/2008/layout/SquareAccentList"/>
    <dgm:cxn modelId="{9E16BCD3-75A2-484F-9263-FA07D0C4A6AD}" srcId="{1D5F1EDC-923A-4575-90BF-7828D6EC0F7F}" destId="{63783174-69D2-4E51-AD5B-4AA17FE11686}" srcOrd="2" destOrd="0" parTransId="{B317DA36-5284-439E-BD33-8BED04810D2B}" sibTransId="{BD0C30EA-34F0-40E6-B3C7-7A2EDA86F65F}"/>
    <dgm:cxn modelId="{1CA276A0-0D84-485F-A04E-F40B251F39D8}" type="presOf" srcId="{1D5F1EDC-923A-4575-90BF-7828D6EC0F7F}" destId="{4F51BB67-E12F-4B0F-989C-0032A95720E3}" srcOrd="0" destOrd="0" presId="urn:microsoft.com/office/officeart/2008/layout/SquareAccentList"/>
    <dgm:cxn modelId="{A68BCA62-E503-4264-BDA8-9E790B342065}" type="presOf" srcId="{F2D4D1E2-4CA4-43A8-BFFC-7ABE68B985A8}" destId="{8FA94BFD-AD89-40CF-8024-22006C048554}" srcOrd="0" destOrd="0" presId="urn:microsoft.com/office/officeart/2008/layout/SquareAccentList"/>
    <dgm:cxn modelId="{60F40069-4819-4CC4-BCE3-F6C6168809B8}" srcId="{BF24E802-4873-409D-883C-4CF75AB534EB}" destId="{D4223755-1687-4911-AC00-EA2F776A16B3}" srcOrd="2" destOrd="0" parTransId="{15F3C88C-342C-4E2C-B9C7-306ADF98ED30}" sibTransId="{EAA0C51F-B31B-4F33-8D76-C65243CA890D}"/>
    <dgm:cxn modelId="{B7D6BE5C-BDD6-47FE-BACC-A081604DA8A2}" srcId="{5C70C4C0-2895-4F1D-9D5D-8654BD6B2FF6}" destId="{5691C4D6-A8D2-4565-A7BD-AF4AFCBFC89C}" srcOrd="1" destOrd="0" parTransId="{BF087132-1E6F-43D9-8C7F-3DA2D2565964}" sibTransId="{5B52EAF4-C245-4F2D-B247-E98FD7E00DCA}"/>
    <dgm:cxn modelId="{2C5B90F5-1F26-468F-84B2-443B5773624C}" srcId="{1D5F1EDC-923A-4575-90BF-7828D6EC0F7F}" destId="{4ADB0D53-51C6-412B-844C-539FF0BF7BB3}" srcOrd="0" destOrd="0" parTransId="{15A02DE3-71DA-404A-B1D6-D03E8DAA2402}" sibTransId="{2177FD01-BE0D-414F-B16E-F77E3E6C83F2}"/>
    <dgm:cxn modelId="{F30DF64B-57FC-4188-8017-FD53FFEF6B85}" type="presOf" srcId="{5691C4D6-A8D2-4565-A7BD-AF4AFCBFC89C}" destId="{A5ABA27D-2D85-4CC7-9C0E-5D0BB38B1A9C}" srcOrd="0" destOrd="0" presId="urn:microsoft.com/office/officeart/2008/layout/SquareAccentList"/>
    <dgm:cxn modelId="{6EE3B988-B575-4429-A8C0-1BCDE9198697}" srcId="{5C70C4C0-2895-4F1D-9D5D-8654BD6B2FF6}" destId="{3D56F336-D06E-4331-B33B-CCAB94DBDA49}" srcOrd="3" destOrd="0" parTransId="{76F2BC32-A829-42F4-BBF8-771358EB0C5C}" sibTransId="{7C09E937-0494-4AF1-AAA9-0A027665D5E9}"/>
    <dgm:cxn modelId="{C61CC612-FD0D-4E22-8E5A-D24764FA5A5B}" srcId="{D4223755-1687-4911-AC00-EA2F776A16B3}" destId="{7345EA90-9089-4F09-9A09-12018309F6F8}" srcOrd="1" destOrd="0" parTransId="{B58A20F3-0EB7-4BD9-B75D-D92B4880CDA1}" sibTransId="{5CE046D6-2734-452B-B867-84F64E40DF00}"/>
    <dgm:cxn modelId="{8B73AFC9-E728-46DC-8D9B-65D6647AC8A9}" srcId="{1D5F1EDC-923A-4575-90BF-7828D6EC0F7F}" destId="{6D033245-A799-481F-8D2D-65A5D05E4CEB}" srcOrd="3" destOrd="0" parTransId="{ED1260CA-16E9-43BE-A437-9E52716EDBB5}" sibTransId="{B60E3977-E712-4253-A4EB-E2756096B887}"/>
    <dgm:cxn modelId="{31E39510-1DD3-46D8-9FDC-FA85B6F9F5A1}" srcId="{5C70C4C0-2895-4F1D-9D5D-8654BD6B2FF6}" destId="{F6E762DC-9010-4F54-ADCA-BD456369A1EF}" srcOrd="4" destOrd="0" parTransId="{00D5366D-C97C-4616-905B-FDA7C878FAA9}" sibTransId="{1E0733AF-C4B5-44D2-87EF-AC2C98E9C97D}"/>
    <dgm:cxn modelId="{27AF65A5-A767-490F-984E-953BD0A90B94}" type="presOf" srcId="{4ADB0D53-51C6-412B-844C-539FF0BF7BB3}" destId="{2552A3E9-D133-44D2-9427-668336135854}" srcOrd="0" destOrd="0" presId="urn:microsoft.com/office/officeart/2008/layout/SquareAccentList"/>
    <dgm:cxn modelId="{831AB4DA-C5D6-4190-BCDD-942415C26BCA}" type="presOf" srcId="{9DE8421B-0666-40EE-AAF2-CD31ECE86BB8}" destId="{243D5391-13C0-4954-BF9A-A465666FBDB3}" srcOrd="0" destOrd="0" presId="urn:microsoft.com/office/officeart/2008/layout/SquareAccentList"/>
    <dgm:cxn modelId="{DF0CFE3A-8116-40C8-B69B-25EDB78A6E5D}" srcId="{5C70C4C0-2895-4F1D-9D5D-8654BD6B2FF6}" destId="{798FD8F5-38E6-4C4A-842E-3A0C779C3AF7}" srcOrd="2" destOrd="0" parTransId="{ADE471FB-6042-468F-B815-0E6F9963703B}" sibTransId="{8B512317-A79C-41BC-B37C-37FDF6444953}"/>
    <dgm:cxn modelId="{E71C4633-ED1C-4E95-971C-AC73F2D685F3}" srcId="{5C70C4C0-2895-4F1D-9D5D-8654BD6B2FF6}" destId="{993DC510-2EF7-400F-9D5B-DCE2CE1B0384}" srcOrd="0" destOrd="0" parTransId="{E20B6048-88FA-4CD9-99B3-A5A10F477BA5}" sibTransId="{F2FB2CBC-ECBB-4635-B1A0-B2E2E1ACD1CD}"/>
    <dgm:cxn modelId="{4B5FFB7D-2576-4673-A3D4-D7435DC81935}" type="presOf" srcId="{BF24E802-4873-409D-883C-4CF75AB534EB}" destId="{9FD61036-3A62-4E4B-9FCF-19C19A26147E}" srcOrd="0" destOrd="0" presId="urn:microsoft.com/office/officeart/2008/layout/SquareAccentList"/>
    <dgm:cxn modelId="{7C06616A-E440-4D04-AE21-82BE3107DDF0}" type="presOf" srcId="{F6E762DC-9010-4F54-ADCA-BD456369A1EF}" destId="{DC9FB514-6098-4676-8200-BB99153D1AB7}" srcOrd="0" destOrd="0" presId="urn:microsoft.com/office/officeart/2008/layout/SquareAccentList"/>
    <dgm:cxn modelId="{288D5BF8-88BA-46EA-9443-FC0CEFFFF800}" type="presOf" srcId="{6D033245-A799-481F-8D2D-65A5D05E4CEB}" destId="{7619C837-1FCB-48FD-B77B-BD4F4A76E140}" srcOrd="0" destOrd="0" presId="urn:microsoft.com/office/officeart/2008/layout/SquareAccentList"/>
    <dgm:cxn modelId="{F0CAABB2-8770-4588-8D70-9BEA0D7873E6}" type="presOf" srcId="{993DC510-2EF7-400F-9D5B-DCE2CE1B0384}" destId="{C5091A6A-0C60-49F6-89C6-CDB5BEE7811D}" srcOrd="0" destOrd="0" presId="urn:microsoft.com/office/officeart/2008/layout/SquareAccentList"/>
    <dgm:cxn modelId="{C648F7FA-007D-44E4-A75A-8CCE0C203697}" type="presOf" srcId="{798FD8F5-38E6-4C4A-842E-3A0C779C3AF7}" destId="{33CBF3C9-F7EB-4577-B6BC-67AB9B152B76}" srcOrd="0" destOrd="0" presId="urn:microsoft.com/office/officeart/2008/layout/SquareAccentList"/>
    <dgm:cxn modelId="{7B23E73B-E2AB-4CBC-8077-BF3B4CDD4D63}" type="presOf" srcId="{5C70C4C0-2895-4F1D-9D5D-8654BD6B2FF6}" destId="{A4CEF5D9-A602-486D-A369-C9046DC70F1C}" srcOrd="0" destOrd="0" presId="urn:microsoft.com/office/officeart/2008/layout/SquareAccentList"/>
    <dgm:cxn modelId="{9024F353-4F8A-46C6-9CDB-085EAC027584}" type="presParOf" srcId="{9FD61036-3A62-4E4B-9FCF-19C19A26147E}" destId="{ADFE7255-99E2-4CBE-BEDF-425C89C8E85A}" srcOrd="0" destOrd="0" presId="urn:microsoft.com/office/officeart/2008/layout/SquareAccentList"/>
    <dgm:cxn modelId="{0C384321-7513-4DBF-AB29-20D85CEB8BF9}" type="presParOf" srcId="{ADFE7255-99E2-4CBE-BEDF-425C89C8E85A}" destId="{19678508-371E-49F7-ABF0-7134D16FDF03}" srcOrd="0" destOrd="0" presId="urn:microsoft.com/office/officeart/2008/layout/SquareAccentList"/>
    <dgm:cxn modelId="{99DB54C7-DF3B-4A86-B6F4-4521D21ED979}" type="presParOf" srcId="{19678508-371E-49F7-ABF0-7134D16FDF03}" destId="{BAD57AC0-9F0D-4A05-B546-8E0E204E99C1}" srcOrd="0" destOrd="0" presId="urn:microsoft.com/office/officeart/2008/layout/SquareAccentList"/>
    <dgm:cxn modelId="{C5FEEC0D-F9E3-44BA-8286-A21C6ECFD1CC}" type="presParOf" srcId="{19678508-371E-49F7-ABF0-7134D16FDF03}" destId="{994E3912-46F7-4562-993F-25ABB831B870}" srcOrd="1" destOrd="0" presId="urn:microsoft.com/office/officeart/2008/layout/SquareAccentList"/>
    <dgm:cxn modelId="{5EB1C504-D8AA-4843-95BA-9CF6BD1A6FD4}" type="presParOf" srcId="{19678508-371E-49F7-ABF0-7134D16FDF03}" destId="{A4CEF5D9-A602-486D-A369-C9046DC70F1C}" srcOrd="2" destOrd="0" presId="urn:microsoft.com/office/officeart/2008/layout/SquareAccentList"/>
    <dgm:cxn modelId="{D7FBD7D6-BC24-4A8F-B745-88AF40CDA522}" type="presParOf" srcId="{ADFE7255-99E2-4CBE-BEDF-425C89C8E85A}" destId="{F22E05F7-7A15-43BD-8AB9-9ED732C29B6E}" srcOrd="1" destOrd="0" presId="urn:microsoft.com/office/officeart/2008/layout/SquareAccentList"/>
    <dgm:cxn modelId="{983561CC-F081-4EC6-8284-4A0E5B1AF76D}" type="presParOf" srcId="{F22E05F7-7A15-43BD-8AB9-9ED732C29B6E}" destId="{6E764FDA-BD81-49DD-BEFC-E533970B73F3}" srcOrd="0" destOrd="0" presId="urn:microsoft.com/office/officeart/2008/layout/SquareAccentList"/>
    <dgm:cxn modelId="{862C5AE0-A993-4876-9159-BA4B831916D9}" type="presParOf" srcId="{6E764FDA-BD81-49DD-BEFC-E533970B73F3}" destId="{A4663ECA-0938-463B-9EB5-D07C3588D111}" srcOrd="0" destOrd="0" presId="urn:microsoft.com/office/officeart/2008/layout/SquareAccentList"/>
    <dgm:cxn modelId="{7E677EC5-254B-4732-BEE8-60B8AFB5926A}" type="presParOf" srcId="{6E764FDA-BD81-49DD-BEFC-E533970B73F3}" destId="{C5091A6A-0C60-49F6-89C6-CDB5BEE7811D}" srcOrd="1" destOrd="0" presId="urn:microsoft.com/office/officeart/2008/layout/SquareAccentList"/>
    <dgm:cxn modelId="{3B203F4C-8663-47DA-9D97-AFA8C26F2D55}" type="presParOf" srcId="{F22E05F7-7A15-43BD-8AB9-9ED732C29B6E}" destId="{DB54A5CD-D24E-47F0-A215-8E28EC026E04}" srcOrd="1" destOrd="0" presId="urn:microsoft.com/office/officeart/2008/layout/SquareAccentList"/>
    <dgm:cxn modelId="{0AB8A4D1-C295-4A89-829C-F682D0ED598C}" type="presParOf" srcId="{DB54A5CD-D24E-47F0-A215-8E28EC026E04}" destId="{DFD8B953-D82C-4315-8BF3-9B85791CADAD}" srcOrd="0" destOrd="0" presId="urn:microsoft.com/office/officeart/2008/layout/SquareAccentList"/>
    <dgm:cxn modelId="{27B7D29F-2D26-4E32-84CB-D146FF1CCE98}" type="presParOf" srcId="{DB54A5CD-D24E-47F0-A215-8E28EC026E04}" destId="{A5ABA27D-2D85-4CC7-9C0E-5D0BB38B1A9C}" srcOrd="1" destOrd="0" presId="urn:microsoft.com/office/officeart/2008/layout/SquareAccentList"/>
    <dgm:cxn modelId="{960F766A-E7B2-4628-A755-F700951CCE38}" type="presParOf" srcId="{F22E05F7-7A15-43BD-8AB9-9ED732C29B6E}" destId="{D530DFE0-7E5A-42B3-A086-E22B0C5C7306}" srcOrd="2" destOrd="0" presId="urn:microsoft.com/office/officeart/2008/layout/SquareAccentList"/>
    <dgm:cxn modelId="{3C10CE3E-E9FB-47E2-9EB1-E3612B8BE2E8}" type="presParOf" srcId="{D530DFE0-7E5A-42B3-A086-E22B0C5C7306}" destId="{2CA69021-BE0A-47FC-9BF4-FB28C56C5BE9}" srcOrd="0" destOrd="0" presId="urn:microsoft.com/office/officeart/2008/layout/SquareAccentList"/>
    <dgm:cxn modelId="{C348F24E-E902-49EF-8211-D16C2C393AD1}" type="presParOf" srcId="{D530DFE0-7E5A-42B3-A086-E22B0C5C7306}" destId="{33CBF3C9-F7EB-4577-B6BC-67AB9B152B76}" srcOrd="1" destOrd="0" presId="urn:microsoft.com/office/officeart/2008/layout/SquareAccentList"/>
    <dgm:cxn modelId="{043782A7-8F28-4C16-9F9D-C8D1A9B30CC6}" type="presParOf" srcId="{F22E05F7-7A15-43BD-8AB9-9ED732C29B6E}" destId="{0C2945BD-7638-4CB2-864A-D3DEA8A198AE}" srcOrd="3" destOrd="0" presId="urn:microsoft.com/office/officeart/2008/layout/SquareAccentList"/>
    <dgm:cxn modelId="{B50D4A41-459A-4F1B-853E-1A615C27046F}" type="presParOf" srcId="{0C2945BD-7638-4CB2-864A-D3DEA8A198AE}" destId="{1D5EB0D0-8672-452C-89BF-6EB82F582769}" srcOrd="0" destOrd="0" presId="urn:microsoft.com/office/officeart/2008/layout/SquareAccentList"/>
    <dgm:cxn modelId="{54A2319D-B2D9-48D6-A406-6FA408DAFD85}" type="presParOf" srcId="{0C2945BD-7638-4CB2-864A-D3DEA8A198AE}" destId="{19D7D005-B290-45B4-BC53-10087913ABB9}" srcOrd="1" destOrd="0" presId="urn:microsoft.com/office/officeart/2008/layout/SquareAccentList"/>
    <dgm:cxn modelId="{DC124922-8CC4-4081-BCA0-CFC884FD1396}" type="presParOf" srcId="{F22E05F7-7A15-43BD-8AB9-9ED732C29B6E}" destId="{1F0C1394-5DDF-41AA-9E76-AA389022883E}" srcOrd="4" destOrd="0" presId="urn:microsoft.com/office/officeart/2008/layout/SquareAccentList"/>
    <dgm:cxn modelId="{3BC5ABCD-7C3A-450B-8014-BF06EC2AD80F}" type="presParOf" srcId="{1F0C1394-5DDF-41AA-9E76-AA389022883E}" destId="{FC9A65A3-BF2B-4BDF-9064-9D7ADAAEC4C2}" srcOrd="0" destOrd="0" presId="urn:microsoft.com/office/officeart/2008/layout/SquareAccentList"/>
    <dgm:cxn modelId="{CDA1C79D-ABFF-4F85-8E42-F52413BEC481}" type="presParOf" srcId="{1F0C1394-5DDF-41AA-9E76-AA389022883E}" destId="{DC9FB514-6098-4676-8200-BB99153D1AB7}" srcOrd="1" destOrd="0" presId="urn:microsoft.com/office/officeart/2008/layout/SquareAccentList"/>
    <dgm:cxn modelId="{55826047-60E8-4966-8CF6-54453EBF5108}" type="presParOf" srcId="{9FD61036-3A62-4E4B-9FCF-19C19A26147E}" destId="{3AAF22B9-27C0-4CFA-878C-11FD90FDE0A2}" srcOrd="1" destOrd="0" presId="urn:microsoft.com/office/officeart/2008/layout/SquareAccentList"/>
    <dgm:cxn modelId="{3CE25B83-8857-466F-A52B-3066A2C04751}" type="presParOf" srcId="{3AAF22B9-27C0-4CFA-878C-11FD90FDE0A2}" destId="{1E7D31D3-E7CC-4DB0-83F2-3AA89BE59EDE}" srcOrd="0" destOrd="0" presId="urn:microsoft.com/office/officeart/2008/layout/SquareAccentList"/>
    <dgm:cxn modelId="{C4A9A8E1-80AF-4BAC-99E2-9D8CC7C46CBF}" type="presParOf" srcId="{1E7D31D3-E7CC-4DB0-83F2-3AA89BE59EDE}" destId="{2ACC7D1A-2EDD-45E4-A767-1D1602F738A7}" srcOrd="0" destOrd="0" presId="urn:microsoft.com/office/officeart/2008/layout/SquareAccentList"/>
    <dgm:cxn modelId="{AE58EB19-64F9-45C9-B01B-ED19DCEB9512}" type="presParOf" srcId="{1E7D31D3-E7CC-4DB0-83F2-3AA89BE59EDE}" destId="{B39CD8E2-0760-439A-BF88-F4DA272707A0}" srcOrd="1" destOrd="0" presId="urn:microsoft.com/office/officeart/2008/layout/SquareAccentList"/>
    <dgm:cxn modelId="{6BE03C28-91FB-4951-B175-0B949D1A7A3D}" type="presParOf" srcId="{1E7D31D3-E7CC-4DB0-83F2-3AA89BE59EDE}" destId="{4F51BB67-E12F-4B0F-989C-0032A95720E3}" srcOrd="2" destOrd="0" presId="urn:microsoft.com/office/officeart/2008/layout/SquareAccentList"/>
    <dgm:cxn modelId="{16ECE0CF-D71D-492B-AB6E-FE0328B74653}" type="presParOf" srcId="{3AAF22B9-27C0-4CFA-878C-11FD90FDE0A2}" destId="{09E2E5B0-A2AC-43BB-B544-8F8FD04AD0E4}" srcOrd="1" destOrd="0" presId="urn:microsoft.com/office/officeart/2008/layout/SquareAccentList"/>
    <dgm:cxn modelId="{DDA4E04E-FC1F-4394-B3CE-1F0F2D06EC15}" type="presParOf" srcId="{09E2E5B0-A2AC-43BB-B544-8F8FD04AD0E4}" destId="{AF2CBF73-CC39-4D08-9E16-66277D79BC24}" srcOrd="0" destOrd="0" presId="urn:microsoft.com/office/officeart/2008/layout/SquareAccentList"/>
    <dgm:cxn modelId="{33C50201-A829-4B95-BA85-582E80B8BAFF}" type="presParOf" srcId="{AF2CBF73-CC39-4D08-9E16-66277D79BC24}" destId="{9EF0CAAB-0388-4C45-86E2-26CCD4D01018}" srcOrd="0" destOrd="0" presId="urn:microsoft.com/office/officeart/2008/layout/SquareAccentList"/>
    <dgm:cxn modelId="{8CD6E2BD-B2E2-4399-9F70-BB5A1A65CF58}" type="presParOf" srcId="{AF2CBF73-CC39-4D08-9E16-66277D79BC24}" destId="{2552A3E9-D133-44D2-9427-668336135854}" srcOrd="1" destOrd="0" presId="urn:microsoft.com/office/officeart/2008/layout/SquareAccentList"/>
    <dgm:cxn modelId="{1023FEAF-E927-4A18-A53C-CE4E174EA4CA}" type="presParOf" srcId="{09E2E5B0-A2AC-43BB-B544-8F8FD04AD0E4}" destId="{8D1B2E27-2119-4F0E-A468-3C19766F973C}" srcOrd="1" destOrd="0" presId="urn:microsoft.com/office/officeart/2008/layout/SquareAccentList"/>
    <dgm:cxn modelId="{C74F65BE-6148-461D-8648-D4076DB77205}" type="presParOf" srcId="{8D1B2E27-2119-4F0E-A468-3C19766F973C}" destId="{135B4B97-B477-4E4E-8659-AEDDB10F10BD}" srcOrd="0" destOrd="0" presId="urn:microsoft.com/office/officeart/2008/layout/SquareAccentList"/>
    <dgm:cxn modelId="{B92E993E-6AE6-4C98-A47C-6B22B674F825}" type="presParOf" srcId="{8D1B2E27-2119-4F0E-A468-3C19766F973C}" destId="{8FA94BFD-AD89-40CF-8024-22006C048554}" srcOrd="1" destOrd="0" presId="urn:microsoft.com/office/officeart/2008/layout/SquareAccentList"/>
    <dgm:cxn modelId="{0A8374D6-DCA6-4A27-9218-50AE8C117450}" type="presParOf" srcId="{09E2E5B0-A2AC-43BB-B544-8F8FD04AD0E4}" destId="{263DF8C6-0A6D-4B88-A2AD-BEAFDAE6581F}" srcOrd="2" destOrd="0" presId="urn:microsoft.com/office/officeart/2008/layout/SquareAccentList"/>
    <dgm:cxn modelId="{68058311-BCFA-423D-BD04-0D85FD61B663}" type="presParOf" srcId="{263DF8C6-0A6D-4B88-A2AD-BEAFDAE6581F}" destId="{C357E163-0899-4F70-A274-44D2493C30A3}" srcOrd="0" destOrd="0" presId="urn:microsoft.com/office/officeart/2008/layout/SquareAccentList"/>
    <dgm:cxn modelId="{1D068C2F-F9AC-4E07-9F6B-D0261AA10BCE}" type="presParOf" srcId="{263DF8C6-0A6D-4B88-A2AD-BEAFDAE6581F}" destId="{5A9A705B-B2EC-4136-A675-5D97A23787F5}" srcOrd="1" destOrd="0" presId="urn:microsoft.com/office/officeart/2008/layout/SquareAccentList"/>
    <dgm:cxn modelId="{64239B00-FA74-4432-BC0F-B89FD0F4170A}" type="presParOf" srcId="{09E2E5B0-A2AC-43BB-B544-8F8FD04AD0E4}" destId="{D20894D3-4D63-4043-924A-2993C5E7FD72}" srcOrd="3" destOrd="0" presId="urn:microsoft.com/office/officeart/2008/layout/SquareAccentList"/>
    <dgm:cxn modelId="{2649B686-518E-4D33-9891-D6E9EE592D4F}" type="presParOf" srcId="{D20894D3-4D63-4043-924A-2993C5E7FD72}" destId="{EB49D0D5-5DBB-459C-B158-71B7E649339F}" srcOrd="0" destOrd="0" presId="urn:microsoft.com/office/officeart/2008/layout/SquareAccentList"/>
    <dgm:cxn modelId="{25CB0C82-B6B0-4772-A813-FFB4EC2F8E23}" type="presParOf" srcId="{D20894D3-4D63-4043-924A-2993C5E7FD72}" destId="{7619C837-1FCB-48FD-B77B-BD4F4A76E140}" srcOrd="1" destOrd="0" presId="urn:microsoft.com/office/officeart/2008/layout/SquareAccentList"/>
    <dgm:cxn modelId="{7A3957DE-70C1-4BE4-83CB-F6E8D0503E9E}" type="presParOf" srcId="{9FD61036-3A62-4E4B-9FCF-19C19A26147E}" destId="{0FEA71F1-4390-4085-993E-03209EF72A28}" srcOrd="2" destOrd="0" presId="urn:microsoft.com/office/officeart/2008/layout/SquareAccentList"/>
    <dgm:cxn modelId="{1AE06BE2-0B63-4466-9BB7-FE8E1452D2CE}" type="presParOf" srcId="{0FEA71F1-4390-4085-993E-03209EF72A28}" destId="{D276E5A7-FCF6-45D5-BD7D-6A158248CF4F}" srcOrd="0" destOrd="0" presId="urn:microsoft.com/office/officeart/2008/layout/SquareAccentList"/>
    <dgm:cxn modelId="{7A0CDAF2-77C9-405E-A46A-31A1EEBC010D}" type="presParOf" srcId="{D276E5A7-FCF6-45D5-BD7D-6A158248CF4F}" destId="{64EC9D70-B688-4D53-9FE5-F9F1394C04B4}" srcOrd="0" destOrd="0" presId="urn:microsoft.com/office/officeart/2008/layout/SquareAccentList"/>
    <dgm:cxn modelId="{082BE782-4F7E-4228-97CC-C24F866C2CF6}" type="presParOf" srcId="{D276E5A7-FCF6-45D5-BD7D-6A158248CF4F}" destId="{9F1036A5-DF14-4B0A-A7D1-185B25D7448D}" srcOrd="1" destOrd="0" presId="urn:microsoft.com/office/officeart/2008/layout/SquareAccentList"/>
    <dgm:cxn modelId="{F9A11A05-DB62-48B6-A139-D08ACEC072D6}" type="presParOf" srcId="{D276E5A7-FCF6-45D5-BD7D-6A158248CF4F}" destId="{41283F5D-1C7C-4ABB-B7BD-49CA617F395F}" srcOrd="2" destOrd="0" presId="urn:microsoft.com/office/officeart/2008/layout/SquareAccentList"/>
    <dgm:cxn modelId="{BDF650A3-F6EB-4A75-B694-5675F47E9065}" type="presParOf" srcId="{0FEA71F1-4390-4085-993E-03209EF72A28}" destId="{E59C2141-921D-4E9A-A430-7E20B89AFF9A}" srcOrd="1" destOrd="0" presId="urn:microsoft.com/office/officeart/2008/layout/SquareAccentList"/>
    <dgm:cxn modelId="{14E2B75A-D5C3-4A32-AC23-230DCF66E09B}" type="presParOf" srcId="{E59C2141-921D-4E9A-A430-7E20B89AFF9A}" destId="{2175948D-D86E-4E58-9904-2B8ECC9A2E09}" srcOrd="0" destOrd="0" presId="urn:microsoft.com/office/officeart/2008/layout/SquareAccentList"/>
    <dgm:cxn modelId="{1890D787-71B7-46F3-AD1E-76C96B39EEB8}" type="presParOf" srcId="{2175948D-D86E-4E58-9904-2B8ECC9A2E09}" destId="{14106EA2-B384-4101-942E-169FADD1983C}" srcOrd="0" destOrd="0" presId="urn:microsoft.com/office/officeart/2008/layout/SquareAccentList"/>
    <dgm:cxn modelId="{B7E82B5F-FB2B-4609-A993-47C306240599}" type="presParOf" srcId="{2175948D-D86E-4E58-9904-2B8ECC9A2E09}" destId="{243D5391-13C0-4954-BF9A-A465666FBDB3}" srcOrd="1" destOrd="0" presId="urn:microsoft.com/office/officeart/2008/layout/SquareAccentList"/>
    <dgm:cxn modelId="{DF1F64BB-8AEA-4D0A-A4BB-A23D07088FE7}" type="presParOf" srcId="{E59C2141-921D-4E9A-A430-7E20B89AFF9A}" destId="{F59869CB-7E5D-45E3-BBAA-9FC2B9C67A08}" srcOrd="1" destOrd="0" presId="urn:microsoft.com/office/officeart/2008/layout/SquareAccentList"/>
    <dgm:cxn modelId="{519F14C7-56D2-48A2-B58C-4EC8C0579007}" type="presParOf" srcId="{F59869CB-7E5D-45E3-BBAA-9FC2B9C67A08}" destId="{09D52FC0-E2C4-4B4F-8142-B8FD6A68948F}" srcOrd="0" destOrd="0" presId="urn:microsoft.com/office/officeart/2008/layout/SquareAccentList"/>
    <dgm:cxn modelId="{4F36032A-77B0-4725-990A-8FE76E1DE653}" type="presParOf" srcId="{F59869CB-7E5D-45E3-BBAA-9FC2B9C67A08}" destId="{7630E5A9-BC5A-46E3-97B6-0BAB2E73249A}"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9D21A3-6C71-4204-8E00-50AB2B92D974}" type="doc">
      <dgm:prSet loTypeId="urn:microsoft.com/office/officeart/2005/8/layout/list1" loCatId="list" qsTypeId="urn:microsoft.com/office/officeart/2005/8/quickstyle/3d1" qsCatId="3D" csTypeId="urn:microsoft.com/office/officeart/2005/8/colors/accent1_1" csCatId="accent1" phldr="1"/>
      <dgm:spPr/>
      <dgm:t>
        <a:bodyPr/>
        <a:lstStyle/>
        <a:p>
          <a:endParaRPr lang="es-MX"/>
        </a:p>
      </dgm:t>
    </dgm:pt>
    <dgm:pt modelId="{0996DE24-556B-478A-B5E0-CF3C6E249E92}">
      <dgm:prSet phldrT="[Texto]" custT="1"/>
      <dgm:spPr/>
      <dgm:t>
        <a:bodyPr/>
        <a:lstStyle/>
        <a:p>
          <a:r>
            <a:rPr lang="es-MX" sz="1600" dirty="0" smtClean="0">
              <a:latin typeface="Calibri" panose="020F0502020204030204" pitchFamily="34" charset="0"/>
            </a:rPr>
            <a:t>Capacitación de aplicaciones </a:t>
          </a:r>
          <a:r>
            <a:rPr lang="es-MX" sz="1600" dirty="0" smtClean="0">
              <a:latin typeface="Calibri" panose="020F0502020204030204" pitchFamily="34" charset="0"/>
            </a:rPr>
            <a:t>(10 </a:t>
          </a:r>
          <a:r>
            <a:rPr lang="es-MX" sz="1600" dirty="0" smtClean="0">
              <a:latin typeface="Calibri" panose="020F0502020204030204" pitchFamily="34" charset="0"/>
            </a:rPr>
            <a:t>días)</a:t>
          </a:r>
          <a:endParaRPr lang="es-MX" sz="1600" dirty="0">
            <a:latin typeface="Calibri" panose="020F0502020204030204" pitchFamily="34" charset="0"/>
          </a:endParaRPr>
        </a:p>
      </dgm:t>
    </dgm:pt>
    <dgm:pt modelId="{043DD2B0-9017-474A-9D88-3B9BAFF13409}" type="parTrans" cxnId="{56A790CD-8272-4F12-A7A2-F247DD452AB5}">
      <dgm:prSet/>
      <dgm:spPr/>
      <dgm:t>
        <a:bodyPr/>
        <a:lstStyle/>
        <a:p>
          <a:endParaRPr lang="es-MX"/>
        </a:p>
      </dgm:t>
    </dgm:pt>
    <dgm:pt modelId="{68D7BB31-A6AC-4B65-AE5D-B89D68F85482}" type="sibTrans" cxnId="{56A790CD-8272-4F12-A7A2-F247DD452AB5}">
      <dgm:prSet/>
      <dgm:spPr/>
      <dgm:t>
        <a:bodyPr/>
        <a:lstStyle/>
        <a:p>
          <a:endParaRPr lang="es-MX"/>
        </a:p>
      </dgm:t>
    </dgm:pt>
    <dgm:pt modelId="{56C71588-085F-4FFA-8F08-3D4C7D4ECA4E}">
      <dgm:prSet phldrT="[Texto]" custT="1"/>
      <dgm:spPr/>
      <dgm:t>
        <a:bodyPr/>
        <a:lstStyle/>
        <a:p>
          <a:r>
            <a:rPr lang="es-MX" sz="1600" dirty="0" smtClean="0">
              <a:latin typeface="Calibri" panose="020F0502020204030204" pitchFamily="34" charset="0"/>
            </a:rPr>
            <a:t>Capacitación de aplicaciones a </a:t>
          </a:r>
          <a:r>
            <a:rPr lang="es-MX" sz="1600" dirty="0" smtClean="0">
              <a:latin typeface="Calibri" panose="020F0502020204030204" pitchFamily="34" charset="0"/>
            </a:rPr>
            <a:t>recibir por parte de los responsables actuales.</a:t>
          </a:r>
          <a:endParaRPr lang="es-MX" sz="1600" dirty="0">
            <a:latin typeface="Calibri" panose="020F0502020204030204" pitchFamily="34" charset="0"/>
          </a:endParaRPr>
        </a:p>
      </dgm:t>
    </dgm:pt>
    <dgm:pt modelId="{FC7111B9-EB47-4DC9-BDAC-FA014A8F8DC0}" type="parTrans" cxnId="{49CD0329-21E7-4ABA-8E35-66807456122A}">
      <dgm:prSet/>
      <dgm:spPr/>
      <dgm:t>
        <a:bodyPr/>
        <a:lstStyle/>
        <a:p>
          <a:endParaRPr lang="es-MX"/>
        </a:p>
      </dgm:t>
    </dgm:pt>
    <dgm:pt modelId="{669DCF31-032E-4342-9D46-4916B65CD46F}" type="sibTrans" cxnId="{49CD0329-21E7-4ABA-8E35-66807456122A}">
      <dgm:prSet/>
      <dgm:spPr/>
      <dgm:t>
        <a:bodyPr/>
        <a:lstStyle/>
        <a:p>
          <a:endParaRPr lang="es-MX"/>
        </a:p>
      </dgm:t>
    </dgm:pt>
    <dgm:pt modelId="{088B6067-F8BE-482E-B5DE-ACF7F150571E}" type="pres">
      <dgm:prSet presAssocID="{499D21A3-6C71-4204-8E00-50AB2B92D974}" presName="linear" presStyleCnt="0">
        <dgm:presLayoutVars>
          <dgm:dir/>
          <dgm:animLvl val="lvl"/>
          <dgm:resizeHandles val="exact"/>
        </dgm:presLayoutVars>
      </dgm:prSet>
      <dgm:spPr/>
      <dgm:t>
        <a:bodyPr/>
        <a:lstStyle/>
        <a:p>
          <a:endParaRPr lang="es-MX"/>
        </a:p>
      </dgm:t>
    </dgm:pt>
    <dgm:pt modelId="{C4EA73C5-A966-47AE-B09D-C9FC40E5AF5E}" type="pres">
      <dgm:prSet presAssocID="{0996DE24-556B-478A-B5E0-CF3C6E249E92}" presName="parentLin" presStyleCnt="0"/>
      <dgm:spPr/>
    </dgm:pt>
    <dgm:pt modelId="{3156AA5E-70B6-4A14-908E-17012BEB2EEE}" type="pres">
      <dgm:prSet presAssocID="{0996DE24-556B-478A-B5E0-CF3C6E249E92}" presName="parentLeftMargin" presStyleLbl="node1" presStyleIdx="0" presStyleCnt="1"/>
      <dgm:spPr/>
      <dgm:t>
        <a:bodyPr/>
        <a:lstStyle/>
        <a:p>
          <a:endParaRPr lang="es-MX"/>
        </a:p>
      </dgm:t>
    </dgm:pt>
    <dgm:pt modelId="{6D0E432B-B3DC-45B2-A8D7-569D5A76FA4B}" type="pres">
      <dgm:prSet presAssocID="{0996DE24-556B-478A-B5E0-CF3C6E249E92}" presName="parentText" presStyleLbl="node1" presStyleIdx="0" presStyleCnt="1" custScaleY="25721" custLinFactNeighborX="-96015" custLinFactNeighborY="-65226">
        <dgm:presLayoutVars>
          <dgm:chMax val="0"/>
          <dgm:bulletEnabled val="1"/>
        </dgm:presLayoutVars>
      </dgm:prSet>
      <dgm:spPr/>
      <dgm:t>
        <a:bodyPr/>
        <a:lstStyle/>
        <a:p>
          <a:endParaRPr lang="es-MX"/>
        </a:p>
      </dgm:t>
    </dgm:pt>
    <dgm:pt modelId="{A72E0493-9A27-4435-A892-91BC0C72C766}" type="pres">
      <dgm:prSet presAssocID="{0996DE24-556B-478A-B5E0-CF3C6E249E92}" presName="negativeSpace" presStyleCnt="0"/>
      <dgm:spPr/>
    </dgm:pt>
    <dgm:pt modelId="{DBCF8646-E42A-4D1E-A98A-71B72A8369CF}" type="pres">
      <dgm:prSet presAssocID="{0996DE24-556B-478A-B5E0-CF3C6E249E92}" presName="childText" presStyleLbl="conFgAcc1" presStyleIdx="0" presStyleCnt="1" custScaleY="39278" custLinFactNeighborY="-58462">
        <dgm:presLayoutVars>
          <dgm:bulletEnabled val="1"/>
        </dgm:presLayoutVars>
      </dgm:prSet>
      <dgm:spPr/>
      <dgm:t>
        <a:bodyPr/>
        <a:lstStyle/>
        <a:p>
          <a:endParaRPr lang="es-MX"/>
        </a:p>
      </dgm:t>
    </dgm:pt>
  </dgm:ptLst>
  <dgm:cxnLst>
    <dgm:cxn modelId="{56A790CD-8272-4F12-A7A2-F247DD452AB5}" srcId="{499D21A3-6C71-4204-8E00-50AB2B92D974}" destId="{0996DE24-556B-478A-B5E0-CF3C6E249E92}" srcOrd="0" destOrd="0" parTransId="{043DD2B0-9017-474A-9D88-3B9BAFF13409}" sibTransId="{68D7BB31-A6AC-4B65-AE5D-B89D68F85482}"/>
    <dgm:cxn modelId="{857D6559-732A-49FC-AA4E-5B88D601282C}" type="presOf" srcId="{56C71588-085F-4FFA-8F08-3D4C7D4ECA4E}" destId="{DBCF8646-E42A-4D1E-A98A-71B72A8369CF}" srcOrd="0" destOrd="0" presId="urn:microsoft.com/office/officeart/2005/8/layout/list1"/>
    <dgm:cxn modelId="{49CD0329-21E7-4ABA-8E35-66807456122A}" srcId="{0996DE24-556B-478A-B5E0-CF3C6E249E92}" destId="{56C71588-085F-4FFA-8F08-3D4C7D4ECA4E}" srcOrd="0" destOrd="0" parTransId="{FC7111B9-EB47-4DC9-BDAC-FA014A8F8DC0}" sibTransId="{669DCF31-032E-4342-9D46-4916B65CD46F}"/>
    <dgm:cxn modelId="{3C3DFE83-8828-4FCC-95A9-0426149A1164}" type="presOf" srcId="{499D21A3-6C71-4204-8E00-50AB2B92D974}" destId="{088B6067-F8BE-482E-B5DE-ACF7F150571E}" srcOrd="0" destOrd="0" presId="urn:microsoft.com/office/officeart/2005/8/layout/list1"/>
    <dgm:cxn modelId="{E8E69414-ED3D-436D-98DF-ECE5577C732C}" type="presOf" srcId="{0996DE24-556B-478A-B5E0-CF3C6E249E92}" destId="{6D0E432B-B3DC-45B2-A8D7-569D5A76FA4B}" srcOrd="1" destOrd="0" presId="urn:microsoft.com/office/officeart/2005/8/layout/list1"/>
    <dgm:cxn modelId="{CEB3767B-AD80-438E-9E81-B70624AEA50A}" type="presOf" srcId="{0996DE24-556B-478A-B5E0-CF3C6E249E92}" destId="{3156AA5E-70B6-4A14-908E-17012BEB2EEE}" srcOrd="0" destOrd="0" presId="urn:microsoft.com/office/officeart/2005/8/layout/list1"/>
    <dgm:cxn modelId="{ADBCA2B6-5440-4B08-9CEB-4FB92CBE9394}" type="presParOf" srcId="{088B6067-F8BE-482E-B5DE-ACF7F150571E}" destId="{C4EA73C5-A966-47AE-B09D-C9FC40E5AF5E}" srcOrd="0" destOrd="0" presId="urn:microsoft.com/office/officeart/2005/8/layout/list1"/>
    <dgm:cxn modelId="{E3EED496-CDB7-485E-9FA1-FF06E12A4002}" type="presParOf" srcId="{C4EA73C5-A966-47AE-B09D-C9FC40E5AF5E}" destId="{3156AA5E-70B6-4A14-908E-17012BEB2EEE}" srcOrd="0" destOrd="0" presId="urn:microsoft.com/office/officeart/2005/8/layout/list1"/>
    <dgm:cxn modelId="{D441E5EE-7E29-4A2B-AAF1-296A31126E3B}" type="presParOf" srcId="{C4EA73C5-A966-47AE-B09D-C9FC40E5AF5E}" destId="{6D0E432B-B3DC-45B2-A8D7-569D5A76FA4B}" srcOrd="1" destOrd="0" presId="urn:microsoft.com/office/officeart/2005/8/layout/list1"/>
    <dgm:cxn modelId="{81F83DC7-920D-445D-AB2F-6DC3895AFA3A}" type="presParOf" srcId="{088B6067-F8BE-482E-B5DE-ACF7F150571E}" destId="{A72E0493-9A27-4435-A892-91BC0C72C766}" srcOrd="1" destOrd="0" presId="urn:microsoft.com/office/officeart/2005/8/layout/list1"/>
    <dgm:cxn modelId="{962C468E-1A1B-4B34-B64F-05199543DEDC}" type="presParOf" srcId="{088B6067-F8BE-482E-B5DE-ACF7F150571E}" destId="{DBCF8646-E42A-4D1E-A98A-71B72A8369C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F2C7F8-BB6E-46A9-971E-28FFD2A2ED39}"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MX"/>
        </a:p>
      </dgm:t>
    </dgm:pt>
    <dgm:pt modelId="{0D345EC4-BB00-4E5B-81C7-44A6097437C6}">
      <dgm:prSet phldrT="[Texto]"/>
      <dgm:spPr/>
      <dgm:t>
        <a:bodyPr/>
        <a:lstStyle/>
        <a:p>
          <a:r>
            <a:rPr lang="es-MX" dirty="0" smtClean="0"/>
            <a:t>Relación de trabajo</a:t>
          </a:r>
          <a:endParaRPr lang="es-MX" dirty="0"/>
        </a:p>
      </dgm:t>
    </dgm:pt>
    <dgm:pt modelId="{D5E58DDC-DAFA-4256-A8A8-E7F9AA2FFA09}" type="parTrans" cxnId="{762958E9-9907-4877-988C-6148A26E6415}">
      <dgm:prSet/>
      <dgm:spPr/>
      <dgm:t>
        <a:bodyPr/>
        <a:lstStyle/>
        <a:p>
          <a:endParaRPr lang="es-MX"/>
        </a:p>
      </dgm:t>
    </dgm:pt>
    <dgm:pt modelId="{7F54C64D-76F7-4874-B338-D37DA22BEB98}" type="sibTrans" cxnId="{762958E9-9907-4877-988C-6148A26E6415}">
      <dgm:prSet/>
      <dgm:spPr/>
      <dgm:t>
        <a:bodyPr/>
        <a:lstStyle/>
        <a:p>
          <a:endParaRPr lang="es-MX"/>
        </a:p>
      </dgm:t>
    </dgm:pt>
    <dgm:pt modelId="{1D952149-F6E5-4CE2-A947-ED58FA69B072}">
      <dgm:prSet phldrT="[Texto]" custT="1"/>
      <dgm:spPr/>
      <dgm:t>
        <a:bodyPr/>
        <a:lstStyle/>
        <a:p>
          <a:r>
            <a:rPr lang="es-MX" sz="950" dirty="0" smtClean="0">
              <a:latin typeface="Calibri" panose="020F0502020204030204" pitchFamily="34" charset="0"/>
            </a:rPr>
            <a:t>Definición del servicio </a:t>
          </a:r>
          <a:endParaRPr lang="es-MX" sz="950" dirty="0">
            <a:latin typeface="Calibri" panose="020F0502020204030204" pitchFamily="34" charset="0"/>
          </a:endParaRPr>
        </a:p>
      </dgm:t>
    </dgm:pt>
    <dgm:pt modelId="{D11A7C75-2C4B-4496-B44C-5AF38002B6C5}" type="parTrans" cxnId="{CC4D49A5-19F4-46AA-ADDF-DE86C59E26E7}">
      <dgm:prSet/>
      <dgm:spPr/>
      <dgm:t>
        <a:bodyPr/>
        <a:lstStyle/>
        <a:p>
          <a:endParaRPr lang="es-MX"/>
        </a:p>
      </dgm:t>
    </dgm:pt>
    <dgm:pt modelId="{CB0D2378-861B-4F37-8ECF-4562BD625F4C}" type="sibTrans" cxnId="{CC4D49A5-19F4-46AA-ADDF-DE86C59E26E7}">
      <dgm:prSet/>
      <dgm:spPr/>
      <dgm:t>
        <a:bodyPr/>
        <a:lstStyle/>
        <a:p>
          <a:endParaRPr lang="es-MX"/>
        </a:p>
      </dgm:t>
    </dgm:pt>
    <dgm:pt modelId="{6443B274-5CEA-4E27-8B36-907DA97032E5}">
      <dgm:prSet custT="1"/>
      <dgm:spPr/>
      <dgm:t>
        <a:bodyPr/>
        <a:lstStyle/>
        <a:p>
          <a:r>
            <a:rPr lang="es-MX" sz="950" dirty="0" smtClean="0">
              <a:latin typeface="Calibri" panose="020F0502020204030204" pitchFamily="34" charset="0"/>
            </a:rPr>
            <a:t>Ámbito del Servicio</a:t>
          </a:r>
        </a:p>
      </dgm:t>
    </dgm:pt>
    <dgm:pt modelId="{C140805F-702F-41E6-B12B-244D7190C7B4}" type="parTrans" cxnId="{F44B42C9-2697-490C-B6E9-EB27ADA6A83E}">
      <dgm:prSet/>
      <dgm:spPr/>
      <dgm:t>
        <a:bodyPr/>
        <a:lstStyle/>
        <a:p>
          <a:endParaRPr lang="es-MX"/>
        </a:p>
      </dgm:t>
    </dgm:pt>
    <dgm:pt modelId="{6DA65DFD-E74F-4B07-9695-0918B4D9245A}" type="sibTrans" cxnId="{F44B42C9-2697-490C-B6E9-EB27ADA6A83E}">
      <dgm:prSet/>
      <dgm:spPr/>
      <dgm:t>
        <a:bodyPr/>
        <a:lstStyle/>
        <a:p>
          <a:endParaRPr lang="es-MX"/>
        </a:p>
      </dgm:t>
    </dgm:pt>
    <dgm:pt modelId="{FED8A2F6-8A63-4DD2-8707-2EC6937055BE}">
      <dgm:prSet custT="1"/>
      <dgm:spPr/>
      <dgm:t>
        <a:bodyPr/>
        <a:lstStyle/>
        <a:p>
          <a:r>
            <a:rPr lang="es-MX" sz="950" dirty="0" smtClean="0">
              <a:latin typeface="Calibri" panose="020F0502020204030204" pitchFamily="34" charset="0"/>
            </a:rPr>
            <a:t>Gestión de Oferta de Software</a:t>
          </a:r>
        </a:p>
      </dgm:t>
    </dgm:pt>
    <dgm:pt modelId="{131C068B-58B1-4391-B259-E4E729FCED05}" type="parTrans" cxnId="{009383B0-B38C-4D8E-8A0A-D7BD94039D7E}">
      <dgm:prSet/>
      <dgm:spPr/>
      <dgm:t>
        <a:bodyPr/>
        <a:lstStyle/>
        <a:p>
          <a:endParaRPr lang="es-MX"/>
        </a:p>
      </dgm:t>
    </dgm:pt>
    <dgm:pt modelId="{AC0FF335-F563-4CA9-B303-2767FD9276E9}" type="sibTrans" cxnId="{009383B0-B38C-4D8E-8A0A-D7BD94039D7E}">
      <dgm:prSet/>
      <dgm:spPr/>
      <dgm:t>
        <a:bodyPr/>
        <a:lstStyle/>
        <a:p>
          <a:endParaRPr lang="es-MX"/>
        </a:p>
      </dgm:t>
    </dgm:pt>
    <dgm:pt modelId="{EECEE9E0-F659-4FB6-B12C-79E4403993FD}">
      <dgm:prSet custT="1"/>
      <dgm:spPr/>
      <dgm:t>
        <a:bodyPr/>
        <a:lstStyle/>
        <a:p>
          <a:r>
            <a:rPr lang="es-MX" sz="950" dirty="0" smtClean="0">
              <a:latin typeface="Calibri" panose="020F0502020204030204" pitchFamily="34" charset="0"/>
            </a:rPr>
            <a:t>Gestión de Trabajo</a:t>
          </a:r>
        </a:p>
      </dgm:t>
    </dgm:pt>
    <dgm:pt modelId="{BE2C7621-AF5B-4D3E-BA19-DF62735DD17D}" type="parTrans" cxnId="{CF9C8DEB-BF15-4CC8-AE5A-55E9CEBD3D9F}">
      <dgm:prSet/>
      <dgm:spPr/>
      <dgm:t>
        <a:bodyPr/>
        <a:lstStyle/>
        <a:p>
          <a:endParaRPr lang="es-MX"/>
        </a:p>
      </dgm:t>
    </dgm:pt>
    <dgm:pt modelId="{AA209ABE-46B2-4DFD-BBAF-F35D4DF4A16F}" type="sibTrans" cxnId="{CF9C8DEB-BF15-4CC8-AE5A-55E9CEBD3D9F}">
      <dgm:prSet/>
      <dgm:spPr/>
      <dgm:t>
        <a:bodyPr/>
        <a:lstStyle/>
        <a:p>
          <a:endParaRPr lang="es-MX"/>
        </a:p>
      </dgm:t>
    </dgm:pt>
    <dgm:pt modelId="{CBEB1DC0-BB3F-4BC9-B507-1B3668FA1C9F}">
      <dgm:prSet custT="1"/>
      <dgm:spPr/>
      <dgm:t>
        <a:bodyPr/>
        <a:lstStyle/>
        <a:p>
          <a:r>
            <a:rPr lang="es-MX" sz="950" dirty="0" smtClean="0">
              <a:latin typeface="Calibri" panose="020F0502020204030204" pitchFamily="34" charset="0"/>
            </a:rPr>
            <a:t>Gestión de Recursos</a:t>
          </a:r>
        </a:p>
      </dgm:t>
    </dgm:pt>
    <dgm:pt modelId="{0460A415-263D-43DC-9B4B-27FD99F91C9D}" type="parTrans" cxnId="{1CD76EA9-8115-4347-88D8-CAB08EE63094}">
      <dgm:prSet/>
      <dgm:spPr/>
      <dgm:t>
        <a:bodyPr/>
        <a:lstStyle/>
        <a:p>
          <a:endParaRPr lang="es-MX"/>
        </a:p>
      </dgm:t>
    </dgm:pt>
    <dgm:pt modelId="{06D0A04C-CA2B-45B4-868A-072F0F06BF89}" type="sibTrans" cxnId="{1CD76EA9-8115-4347-88D8-CAB08EE63094}">
      <dgm:prSet/>
      <dgm:spPr/>
      <dgm:t>
        <a:bodyPr/>
        <a:lstStyle/>
        <a:p>
          <a:endParaRPr lang="es-MX"/>
        </a:p>
      </dgm:t>
    </dgm:pt>
    <dgm:pt modelId="{B6ABE49C-6972-4DCB-8754-7B104EE69450}">
      <dgm:prSet custT="1"/>
      <dgm:spPr/>
      <dgm:t>
        <a:bodyPr/>
        <a:lstStyle/>
        <a:p>
          <a:r>
            <a:rPr lang="es-MX" sz="950" dirty="0" smtClean="0">
              <a:latin typeface="Calibri" panose="020F0502020204030204" pitchFamily="34" charset="0"/>
            </a:rPr>
            <a:t>Estructura Organizativa</a:t>
          </a:r>
        </a:p>
      </dgm:t>
    </dgm:pt>
    <dgm:pt modelId="{551F18F7-EA55-4230-B03B-14EAC0871DD2}" type="parTrans" cxnId="{F9FCB791-5351-440F-B39E-7294941EB517}">
      <dgm:prSet/>
      <dgm:spPr/>
      <dgm:t>
        <a:bodyPr/>
        <a:lstStyle/>
        <a:p>
          <a:endParaRPr lang="es-MX"/>
        </a:p>
      </dgm:t>
    </dgm:pt>
    <dgm:pt modelId="{CF2BCA1F-796A-4AAD-8C80-BCB5206EC053}" type="sibTrans" cxnId="{F9FCB791-5351-440F-B39E-7294941EB517}">
      <dgm:prSet/>
      <dgm:spPr/>
      <dgm:t>
        <a:bodyPr/>
        <a:lstStyle/>
        <a:p>
          <a:endParaRPr lang="es-MX"/>
        </a:p>
      </dgm:t>
    </dgm:pt>
    <dgm:pt modelId="{324D8201-DD05-4AA8-8517-67F3ECCE378E}">
      <dgm:prSet custT="1"/>
      <dgm:spPr/>
      <dgm:t>
        <a:bodyPr/>
        <a:lstStyle/>
        <a:p>
          <a:r>
            <a:rPr lang="es-MX" sz="950" dirty="0" smtClean="0">
              <a:latin typeface="Calibri" panose="020F0502020204030204" pitchFamily="34" charset="0"/>
            </a:rPr>
            <a:t>Tarificación</a:t>
          </a:r>
        </a:p>
      </dgm:t>
    </dgm:pt>
    <dgm:pt modelId="{63CB41AE-1337-4B76-B538-205605976D2B}" type="parTrans" cxnId="{260AC7D2-4DFA-483D-B555-14DAF27FDFBF}">
      <dgm:prSet/>
      <dgm:spPr/>
      <dgm:t>
        <a:bodyPr/>
        <a:lstStyle/>
        <a:p>
          <a:endParaRPr lang="es-MX"/>
        </a:p>
      </dgm:t>
    </dgm:pt>
    <dgm:pt modelId="{430715B0-4608-4D20-99A5-30C69FC335E6}" type="sibTrans" cxnId="{260AC7D2-4DFA-483D-B555-14DAF27FDFBF}">
      <dgm:prSet/>
      <dgm:spPr/>
      <dgm:t>
        <a:bodyPr/>
        <a:lstStyle/>
        <a:p>
          <a:endParaRPr lang="es-MX"/>
        </a:p>
      </dgm:t>
    </dgm:pt>
    <dgm:pt modelId="{BB29ECCD-B230-4554-B9FE-A9A755B527BB}">
      <dgm:prSet custT="1"/>
      <dgm:spPr/>
      <dgm:t>
        <a:bodyPr/>
        <a:lstStyle/>
        <a:p>
          <a:r>
            <a:rPr lang="es-MX" sz="950" dirty="0" smtClean="0">
              <a:latin typeface="Calibri" panose="020F0502020204030204" pitchFamily="34" charset="0"/>
            </a:rPr>
            <a:t>ANS</a:t>
          </a:r>
        </a:p>
      </dgm:t>
    </dgm:pt>
    <dgm:pt modelId="{77F8C354-DFEB-4CB0-8343-6658FC45DBC2}" type="parTrans" cxnId="{AEB5611C-BBBC-4E33-B07D-31DDBA04E6F3}">
      <dgm:prSet/>
      <dgm:spPr/>
      <dgm:t>
        <a:bodyPr/>
        <a:lstStyle/>
        <a:p>
          <a:endParaRPr lang="es-MX"/>
        </a:p>
      </dgm:t>
    </dgm:pt>
    <dgm:pt modelId="{CD4D7E88-545C-4758-8BF1-F7792F5C8BAA}" type="sibTrans" cxnId="{AEB5611C-BBBC-4E33-B07D-31DDBA04E6F3}">
      <dgm:prSet/>
      <dgm:spPr/>
      <dgm:t>
        <a:bodyPr/>
        <a:lstStyle/>
        <a:p>
          <a:endParaRPr lang="es-MX"/>
        </a:p>
      </dgm:t>
    </dgm:pt>
    <dgm:pt modelId="{418572F8-D1B9-4E8D-9A90-6C37EA886BF8}">
      <dgm:prSet custT="1"/>
      <dgm:spPr/>
      <dgm:t>
        <a:bodyPr/>
        <a:lstStyle/>
        <a:p>
          <a:r>
            <a:rPr lang="es-MX" sz="950" dirty="0" smtClean="0">
              <a:latin typeface="Calibri" panose="020F0502020204030204" pitchFamily="34" charset="0"/>
            </a:rPr>
            <a:t>Cuadros de Mando </a:t>
          </a:r>
        </a:p>
      </dgm:t>
    </dgm:pt>
    <dgm:pt modelId="{97D87210-BD8B-4389-95CE-C0BADD9FD36C}" type="parTrans" cxnId="{B414BE0E-2658-4578-B1AD-CB7E98AE4AFF}">
      <dgm:prSet/>
      <dgm:spPr/>
      <dgm:t>
        <a:bodyPr/>
        <a:lstStyle/>
        <a:p>
          <a:endParaRPr lang="es-MX"/>
        </a:p>
      </dgm:t>
    </dgm:pt>
    <dgm:pt modelId="{B5E2A331-A4AE-4BE5-A6E1-E94D97CB73C7}" type="sibTrans" cxnId="{B414BE0E-2658-4578-B1AD-CB7E98AE4AFF}">
      <dgm:prSet/>
      <dgm:spPr/>
      <dgm:t>
        <a:bodyPr/>
        <a:lstStyle/>
        <a:p>
          <a:endParaRPr lang="es-MX"/>
        </a:p>
      </dgm:t>
    </dgm:pt>
    <dgm:pt modelId="{36D0B0A6-7F25-413F-8BED-F9BBC4ED8722}">
      <dgm:prSet custT="1"/>
      <dgm:spPr/>
      <dgm:t>
        <a:bodyPr/>
        <a:lstStyle/>
        <a:p>
          <a:r>
            <a:rPr lang="es-MX" sz="950" dirty="0" smtClean="0">
              <a:latin typeface="Calibri" panose="020F0502020204030204" pitchFamily="34" charset="0"/>
            </a:rPr>
            <a:t>Mejora Continua</a:t>
          </a:r>
        </a:p>
      </dgm:t>
    </dgm:pt>
    <dgm:pt modelId="{177D1B3F-F71C-4CBA-81DE-FAEB9A577ED5}" type="parTrans" cxnId="{94B3B881-71F0-4BB0-8B4F-CA20C31762AE}">
      <dgm:prSet/>
      <dgm:spPr/>
      <dgm:t>
        <a:bodyPr/>
        <a:lstStyle/>
        <a:p>
          <a:endParaRPr lang="es-MX"/>
        </a:p>
      </dgm:t>
    </dgm:pt>
    <dgm:pt modelId="{90E6F540-4EEF-444B-898F-8366FC0E57FE}" type="sibTrans" cxnId="{94B3B881-71F0-4BB0-8B4F-CA20C31762AE}">
      <dgm:prSet/>
      <dgm:spPr/>
      <dgm:t>
        <a:bodyPr/>
        <a:lstStyle/>
        <a:p>
          <a:endParaRPr lang="es-MX"/>
        </a:p>
      </dgm:t>
    </dgm:pt>
    <dgm:pt modelId="{8B7FC196-DA8D-4CCA-A7BB-36D5A29F587F}" type="pres">
      <dgm:prSet presAssocID="{A1F2C7F8-BB6E-46A9-971E-28FFD2A2ED39}" presName="Name0" presStyleCnt="0">
        <dgm:presLayoutVars>
          <dgm:chMax val="1"/>
          <dgm:dir/>
          <dgm:animLvl val="ctr"/>
          <dgm:resizeHandles val="exact"/>
        </dgm:presLayoutVars>
      </dgm:prSet>
      <dgm:spPr/>
      <dgm:t>
        <a:bodyPr/>
        <a:lstStyle/>
        <a:p>
          <a:endParaRPr lang="es-MX"/>
        </a:p>
      </dgm:t>
    </dgm:pt>
    <dgm:pt modelId="{A98B0032-638E-4BC2-9A58-965EEF247A38}" type="pres">
      <dgm:prSet presAssocID="{0D345EC4-BB00-4E5B-81C7-44A6097437C6}" presName="centerShape" presStyleLbl="node0" presStyleIdx="0" presStyleCnt="1"/>
      <dgm:spPr/>
      <dgm:t>
        <a:bodyPr/>
        <a:lstStyle/>
        <a:p>
          <a:endParaRPr lang="es-MX"/>
        </a:p>
      </dgm:t>
    </dgm:pt>
    <dgm:pt modelId="{7827428E-C0BA-4435-A2AA-DE9D42589156}" type="pres">
      <dgm:prSet presAssocID="{D11A7C75-2C4B-4496-B44C-5AF38002B6C5}" presName="parTrans" presStyleLbl="sibTrans2D1" presStyleIdx="0" presStyleCnt="10"/>
      <dgm:spPr/>
      <dgm:t>
        <a:bodyPr/>
        <a:lstStyle/>
        <a:p>
          <a:endParaRPr lang="es-MX"/>
        </a:p>
      </dgm:t>
    </dgm:pt>
    <dgm:pt modelId="{D984D2AC-38EF-45E5-8398-1301017C6692}" type="pres">
      <dgm:prSet presAssocID="{D11A7C75-2C4B-4496-B44C-5AF38002B6C5}" presName="connectorText" presStyleLbl="sibTrans2D1" presStyleIdx="0" presStyleCnt="10"/>
      <dgm:spPr/>
      <dgm:t>
        <a:bodyPr/>
        <a:lstStyle/>
        <a:p>
          <a:endParaRPr lang="es-MX"/>
        </a:p>
      </dgm:t>
    </dgm:pt>
    <dgm:pt modelId="{D3E62FF8-76E1-4E95-B9BB-2138864F3568}" type="pres">
      <dgm:prSet presAssocID="{1D952149-F6E5-4CE2-A947-ED58FA69B072}" presName="node" presStyleLbl="node1" presStyleIdx="0" presStyleCnt="10">
        <dgm:presLayoutVars>
          <dgm:bulletEnabled val="1"/>
        </dgm:presLayoutVars>
      </dgm:prSet>
      <dgm:spPr/>
      <dgm:t>
        <a:bodyPr/>
        <a:lstStyle/>
        <a:p>
          <a:endParaRPr lang="es-MX"/>
        </a:p>
      </dgm:t>
    </dgm:pt>
    <dgm:pt modelId="{975FDCB9-17F2-4B4E-847C-EE44BAB58938}" type="pres">
      <dgm:prSet presAssocID="{C140805F-702F-41E6-B12B-244D7190C7B4}" presName="parTrans" presStyleLbl="sibTrans2D1" presStyleIdx="1" presStyleCnt="10"/>
      <dgm:spPr/>
      <dgm:t>
        <a:bodyPr/>
        <a:lstStyle/>
        <a:p>
          <a:endParaRPr lang="es-MX"/>
        </a:p>
      </dgm:t>
    </dgm:pt>
    <dgm:pt modelId="{4CA58BDF-0CD6-4957-8394-AF33AF4BAE10}" type="pres">
      <dgm:prSet presAssocID="{C140805F-702F-41E6-B12B-244D7190C7B4}" presName="connectorText" presStyleLbl="sibTrans2D1" presStyleIdx="1" presStyleCnt="10"/>
      <dgm:spPr/>
      <dgm:t>
        <a:bodyPr/>
        <a:lstStyle/>
        <a:p>
          <a:endParaRPr lang="es-MX"/>
        </a:p>
      </dgm:t>
    </dgm:pt>
    <dgm:pt modelId="{136AA2C3-2137-44BE-81C2-738C8C90DD92}" type="pres">
      <dgm:prSet presAssocID="{6443B274-5CEA-4E27-8B36-907DA97032E5}" presName="node" presStyleLbl="node1" presStyleIdx="1" presStyleCnt="10">
        <dgm:presLayoutVars>
          <dgm:bulletEnabled val="1"/>
        </dgm:presLayoutVars>
      </dgm:prSet>
      <dgm:spPr/>
      <dgm:t>
        <a:bodyPr/>
        <a:lstStyle/>
        <a:p>
          <a:endParaRPr lang="es-MX"/>
        </a:p>
      </dgm:t>
    </dgm:pt>
    <dgm:pt modelId="{B9F2BDB9-5172-4B18-98F8-1DDF69F5304E}" type="pres">
      <dgm:prSet presAssocID="{131C068B-58B1-4391-B259-E4E729FCED05}" presName="parTrans" presStyleLbl="sibTrans2D1" presStyleIdx="2" presStyleCnt="10"/>
      <dgm:spPr/>
      <dgm:t>
        <a:bodyPr/>
        <a:lstStyle/>
        <a:p>
          <a:endParaRPr lang="es-MX"/>
        </a:p>
      </dgm:t>
    </dgm:pt>
    <dgm:pt modelId="{6C664D47-89D8-4A9F-A960-C784904EF3F3}" type="pres">
      <dgm:prSet presAssocID="{131C068B-58B1-4391-B259-E4E729FCED05}" presName="connectorText" presStyleLbl="sibTrans2D1" presStyleIdx="2" presStyleCnt="10"/>
      <dgm:spPr/>
      <dgm:t>
        <a:bodyPr/>
        <a:lstStyle/>
        <a:p>
          <a:endParaRPr lang="es-MX"/>
        </a:p>
      </dgm:t>
    </dgm:pt>
    <dgm:pt modelId="{1B467CB4-D8AA-43C8-9D8C-D8403B0425BC}" type="pres">
      <dgm:prSet presAssocID="{FED8A2F6-8A63-4DD2-8707-2EC6937055BE}" presName="node" presStyleLbl="node1" presStyleIdx="2" presStyleCnt="10">
        <dgm:presLayoutVars>
          <dgm:bulletEnabled val="1"/>
        </dgm:presLayoutVars>
      </dgm:prSet>
      <dgm:spPr/>
      <dgm:t>
        <a:bodyPr/>
        <a:lstStyle/>
        <a:p>
          <a:endParaRPr lang="es-MX"/>
        </a:p>
      </dgm:t>
    </dgm:pt>
    <dgm:pt modelId="{BCDFA0A7-FD2C-4FCA-9997-7A636F6E2841}" type="pres">
      <dgm:prSet presAssocID="{BE2C7621-AF5B-4D3E-BA19-DF62735DD17D}" presName="parTrans" presStyleLbl="sibTrans2D1" presStyleIdx="3" presStyleCnt="10"/>
      <dgm:spPr/>
      <dgm:t>
        <a:bodyPr/>
        <a:lstStyle/>
        <a:p>
          <a:endParaRPr lang="es-MX"/>
        </a:p>
      </dgm:t>
    </dgm:pt>
    <dgm:pt modelId="{1B1CEDC8-D383-4FB2-9B50-A4F24BE0A1D0}" type="pres">
      <dgm:prSet presAssocID="{BE2C7621-AF5B-4D3E-BA19-DF62735DD17D}" presName="connectorText" presStyleLbl="sibTrans2D1" presStyleIdx="3" presStyleCnt="10"/>
      <dgm:spPr/>
      <dgm:t>
        <a:bodyPr/>
        <a:lstStyle/>
        <a:p>
          <a:endParaRPr lang="es-MX"/>
        </a:p>
      </dgm:t>
    </dgm:pt>
    <dgm:pt modelId="{3283BD14-9932-457D-9BEF-9CEEA0EB118A}" type="pres">
      <dgm:prSet presAssocID="{EECEE9E0-F659-4FB6-B12C-79E4403993FD}" presName="node" presStyleLbl="node1" presStyleIdx="3" presStyleCnt="10">
        <dgm:presLayoutVars>
          <dgm:bulletEnabled val="1"/>
        </dgm:presLayoutVars>
      </dgm:prSet>
      <dgm:spPr/>
      <dgm:t>
        <a:bodyPr/>
        <a:lstStyle/>
        <a:p>
          <a:endParaRPr lang="es-MX"/>
        </a:p>
      </dgm:t>
    </dgm:pt>
    <dgm:pt modelId="{7B0A25CD-B713-4A3D-BAFB-803AFC2BC2FB}" type="pres">
      <dgm:prSet presAssocID="{0460A415-263D-43DC-9B4B-27FD99F91C9D}" presName="parTrans" presStyleLbl="sibTrans2D1" presStyleIdx="4" presStyleCnt="10"/>
      <dgm:spPr/>
      <dgm:t>
        <a:bodyPr/>
        <a:lstStyle/>
        <a:p>
          <a:endParaRPr lang="es-MX"/>
        </a:p>
      </dgm:t>
    </dgm:pt>
    <dgm:pt modelId="{BE415B0D-E3B1-4433-984C-65B665678D22}" type="pres">
      <dgm:prSet presAssocID="{0460A415-263D-43DC-9B4B-27FD99F91C9D}" presName="connectorText" presStyleLbl="sibTrans2D1" presStyleIdx="4" presStyleCnt="10"/>
      <dgm:spPr/>
      <dgm:t>
        <a:bodyPr/>
        <a:lstStyle/>
        <a:p>
          <a:endParaRPr lang="es-MX"/>
        </a:p>
      </dgm:t>
    </dgm:pt>
    <dgm:pt modelId="{F93F697B-8147-4FBB-8FC4-FAB77E3D04D1}" type="pres">
      <dgm:prSet presAssocID="{CBEB1DC0-BB3F-4BC9-B507-1B3668FA1C9F}" presName="node" presStyleLbl="node1" presStyleIdx="4" presStyleCnt="10">
        <dgm:presLayoutVars>
          <dgm:bulletEnabled val="1"/>
        </dgm:presLayoutVars>
      </dgm:prSet>
      <dgm:spPr/>
      <dgm:t>
        <a:bodyPr/>
        <a:lstStyle/>
        <a:p>
          <a:endParaRPr lang="es-MX"/>
        </a:p>
      </dgm:t>
    </dgm:pt>
    <dgm:pt modelId="{266915BF-521E-47DF-9A22-1AB2266F712B}" type="pres">
      <dgm:prSet presAssocID="{551F18F7-EA55-4230-B03B-14EAC0871DD2}" presName="parTrans" presStyleLbl="sibTrans2D1" presStyleIdx="5" presStyleCnt="10"/>
      <dgm:spPr/>
      <dgm:t>
        <a:bodyPr/>
        <a:lstStyle/>
        <a:p>
          <a:endParaRPr lang="es-MX"/>
        </a:p>
      </dgm:t>
    </dgm:pt>
    <dgm:pt modelId="{7BF4D578-311C-4085-93F4-C757428143B9}" type="pres">
      <dgm:prSet presAssocID="{551F18F7-EA55-4230-B03B-14EAC0871DD2}" presName="connectorText" presStyleLbl="sibTrans2D1" presStyleIdx="5" presStyleCnt="10"/>
      <dgm:spPr/>
      <dgm:t>
        <a:bodyPr/>
        <a:lstStyle/>
        <a:p>
          <a:endParaRPr lang="es-MX"/>
        </a:p>
      </dgm:t>
    </dgm:pt>
    <dgm:pt modelId="{943D3B9B-49F3-4E2A-A2A1-C52ACC1D6884}" type="pres">
      <dgm:prSet presAssocID="{B6ABE49C-6972-4DCB-8754-7B104EE69450}" presName="node" presStyleLbl="node1" presStyleIdx="5" presStyleCnt="10">
        <dgm:presLayoutVars>
          <dgm:bulletEnabled val="1"/>
        </dgm:presLayoutVars>
      </dgm:prSet>
      <dgm:spPr/>
      <dgm:t>
        <a:bodyPr/>
        <a:lstStyle/>
        <a:p>
          <a:endParaRPr lang="es-MX"/>
        </a:p>
      </dgm:t>
    </dgm:pt>
    <dgm:pt modelId="{7796D721-453F-443F-8F1C-FE4553127C45}" type="pres">
      <dgm:prSet presAssocID="{63CB41AE-1337-4B76-B538-205605976D2B}" presName="parTrans" presStyleLbl="sibTrans2D1" presStyleIdx="6" presStyleCnt="10"/>
      <dgm:spPr/>
      <dgm:t>
        <a:bodyPr/>
        <a:lstStyle/>
        <a:p>
          <a:endParaRPr lang="es-MX"/>
        </a:p>
      </dgm:t>
    </dgm:pt>
    <dgm:pt modelId="{BDAB6788-4307-4835-AFA3-F238ADC63473}" type="pres">
      <dgm:prSet presAssocID="{63CB41AE-1337-4B76-B538-205605976D2B}" presName="connectorText" presStyleLbl="sibTrans2D1" presStyleIdx="6" presStyleCnt="10"/>
      <dgm:spPr/>
      <dgm:t>
        <a:bodyPr/>
        <a:lstStyle/>
        <a:p>
          <a:endParaRPr lang="es-MX"/>
        </a:p>
      </dgm:t>
    </dgm:pt>
    <dgm:pt modelId="{CAE4E901-00A4-4154-85E1-C2AAA7DCAE6D}" type="pres">
      <dgm:prSet presAssocID="{324D8201-DD05-4AA8-8517-67F3ECCE378E}" presName="node" presStyleLbl="node1" presStyleIdx="6" presStyleCnt="10">
        <dgm:presLayoutVars>
          <dgm:bulletEnabled val="1"/>
        </dgm:presLayoutVars>
      </dgm:prSet>
      <dgm:spPr/>
      <dgm:t>
        <a:bodyPr/>
        <a:lstStyle/>
        <a:p>
          <a:endParaRPr lang="es-MX"/>
        </a:p>
      </dgm:t>
    </dgm:pt>
    <dgm:pt modelId="{7EAF0A07-5BBA-4B9C-A13D-A4C26484FF6F}" type="pres">
      <dgm:prSet presAssocID="{77F8C354-DFEB-4CB0-8343-6658FC45DBC2}" presName="parTrans" presStyleLbl="sibTrans2D1" presStyleIdx="7" presStyleCnt="10"/>
      <dgm:spPr/>
      <dgm:t>
        <a:bodyPr/>
        <a:lstStyle/>
        <a:p>
          <a:endParaRPr lang="es-MX"/>
        </a:p>
      </dgm:t>
    </dgm:pt>
    <dgm:pt modelId="{62D55450-E244-46E0-8925-8B20F2017110}" type="pres">
      <dgm:prSet presAssocID="{77F8C354-DFEB-4CB0-8343-6658FC45DBC2}" presName="connectorText" presStyleLbl="sibTrans2D1" presStyleIdx="7" presStyleCnt="10"/>
      <dgm:spPr/>
      <dgm:t>
        <a:bodyPr/>
        <a:lstStyle/>
        <a:p>
          <a:endParaRPr lang="es-MX"/>
        </a:p>
      </dgm:t>
    </dgm:pt>
    <dgm:pt modelId="{F21FA74F-20BF-4301-8689-57CAF73502E4}" type="pres">
      <dgm:prSet presAssocID="{BB29ECCD-B230-4554-B9FE-A9A755B527BB}" presName="node" presStyleLbl="node1" presStyleIdx="7" presStyleCnt="10">
        <dgm:presLayoutVars>
          <dgm:bulletEnabled val="1"/>
        </dgm:presLayoutVars>
      </dgm:prSet>
      <dgm:spPr/>
      <dgm:t>
        <a:bodyPr/>
        <a:lstStyle/>
        <a:p>
          <a:endParaRPr lang="es-MX"/>
        </a:p>
      </dgm:t>
    </dgm:pt>
    <dgm:pt modelId="{8C80B458-C113-4843-A3C3-BECE9CB3127D}" type="pres">
      <dgm:prSet presAssocID="{97D87210-BD8B-4389-95CE-C0BADD9FD36C}" presName="parTrans" presStyleLbl="sibTrans2D1" presStyleIdx="8" presStyleCnt="10"/>
      <dgm:spPr/>
      <dgm:t>
        <a:bodyPr/>
        <a:lstStyle/>
        <a:p>
          <a:endParaRPr lang="es-MX"/>
        </a:p>
      </dgm:t>
    </dgm:pt>
    <dgm:pt modelId="{05F3B444-E345-4777-9CB1-EECFAA39E711}" type="pres">
      <dgm:prSet presAssocID="{97D87210-BD8B-4389-95CE-C0BADD9FD36C}" presName="connectorText" presStyleLbl="sibTrans2D1" presStyleIdx="8" presStyleCnt="10"/>
      <dgm:spPr/>
      <dgm:t>
        <a:bodyPr/>
        <a:lstStyle/>
        <a:p>
          <a:endParaRPr lang="es-MX"/>
        </a:p>
      </dgm:t>
    </dgm:pt>
    <dgm:pt modelId="{E2B1B1CB-B75F-46AA-BD11-9D86F7F2E44E}" type="pres">
      <dgm:prSet presAssocID="{418572F8-D1B9-4E8D-9A90-6C37EA886BF8}" presName="node" presStyleLbl="node1" presStyleIdx="8" presStyleCnt="10">
        <dgm:presLayoutVars>
          <dgm:bulletEnabled val="1"/>
        </dgm:presLayoutVars>
      </dgm:prSet>
      <dgm:spPr/>
      <dgm:t>
        <a:bodyPr/>
        <a:lstStyle/>
        <a:p>
          <a:endParaRPr lang="es-MX"/>
        </a:p>
      </dgm:t>
    </dgm:pt>
    <dgm:pt modelId="{DBD099BF-D39A-41A7-BF08-883DF2ED988E}" type="pres">
      <dgm:prSet presAssocID="{177D1B3F-F71C-4CBA-81DE-FAEB9A577ED5}" presName="parTrans" presStyleLbl="sibTrans2D1" presStyleIdx="9" presStyleCnt="10"/>
      <dgm:spPr/>
      <dgm:t>
        <a:bodyPr/>
        <a:lstStyle/>
        <a:p>
          <a:endParaRPr lang="es-MX"/>
        </a:p>
      </dgm:t>
    </dgm:pt>
    <dgm:pt modelId="{7644004C-24BA-428D-BFF0-390921A4191B}" type="pres">
      <dgm:prSet presAssocID="{177D1B3F-F71C-4CBA-81DE-FAEB9A577ED5}" presName="connectorText" presStyleLbl="sibTrans2D1" presStyleIdx="9" presStyleCnt="10"/>
      <dgm:spPr/>
      <dgm:t>
        <a:bodyPr/>
        <a:lstStyle/>
        <a:p>
          <a:endParaRPr lang="es-MX"/>
        </a:p>
      </dgm:t>
    </dgm:pt>
    <dgm:pt modelId="{3495828F-54BB-4895-AF68-E618ADDC1A49}" type="pres">
      <dgm:prSet presAssocID="{36D0B0A6-7F25-413F-8BED-F9BBC4ED8722}" presName="node" presStyleLbl="node1" presStyleIdx="9" presStyleCnt="10">
        <dgm:presLayoutVars>
          <dgm:bulletEnabled val="1"/>
        </dgm:presLayoutVars>
      </dgm:prSet>
      <dgm:spPr/>
      <dgm:t>
        <a:bodyPr/>
        <a:lstStyle/>
        <a:p>
          <a:endParaRPr lang="es-MX"/>
        </a:p>
      </dgm:t>
    </dgm:pt>
  </dgm:ptLst>
  <dgm:cxnLst>
    <dgm:cxn modelId="{13EC500B-DDD6-4246-ADA1-2FD5398B061E}" type="presOf" srcId="{131C068B-58B1-4391-B259-E4E729FCED05}" destId="{6C664D47-89D8-4A9F-A960-C784904EF3F3}" srcOrd="1" destOrd="0" presId="urn:microsoft.com/office/officeart/2005/8/layout/radial5"/>
    <dgm:cxn modelId="{F9FCB791-5351-440F-B39E-7294941EB517}" srcId="{0D345EC4-BB00-4E5B-81C7-44A6097437C6}" destId="{B6ABE49C-6972-4DCB-8754-7B104EE69450}" srcOrd="5" destOrd="0" parTransId="{551F18F7-EA55-4230-B03B-14EAC0871DD2}" sibTransId="{CF2BCA1F-796A-4AAD-8C80-BCB5206EC053}"/>
    <dgm:cxn modelId="{6AE98286-9362-44BA-B1E8-DB58F7513EF7}" type="presOf" srcId="{BB29ECCD-B230-4554-B9FE-A9A755B527BB}" destId="{F21FA74F-20BF-4301-8689-57CAF73502E4}" srcOrd="0" destOrd="0" presId="urn:microsoft.com/office/officeart/2005/8/layout/radial5"/>
    <dgm:cxn modelId="{DD74D303-7AA4-4DF3-8E18-D932020C9B30}" type="presOf" srcId="{418572F8-D1B9-4E8D-9A90-6C37EA886BF8}" destId="{E2B1B1CB-B75F-46AA-BD11-9D86F7F2E44E}" srcOrd="0" destOrd="0" presId="urn:microsoft.com/office/officeart/2005/8/layout/radial5"/>
    <dgm:cxn modelId="{3916C6F6-FDAB-459F-B073-A419C41593D6}" type="presOf" srcId="{6443B274-5CEA-4E27-8B36-907DA97032E5}" destId="{136AA2C3-2137-44BE-81C2-738C8C90DD92}" srcOrd="0" destOrd="0" presId="urn:microsoft.com/office/officeart/2005/8/layout/radial5"/>
    <dgm:cxn modelId="{762958E9-9907-4877-988C-6148A26E6415}" srcId="{A1F2C7F8-BB6E-46A9-971E-28FFD2A2ED39}" destId="{0D345EC4-BB00-4E5B-81C7-44A6097437C6}" srcOrd="0" destOrd="0" parTransId="{D5E58DDC-DAFA-4256-A8A8-E7F9AA2FFA09}" sibTransId="{7F54C64D-76F7-4874-B338-D37DA22BEB98}"/>
    <dgm:cxn modelId="{7333A8EA-FE34-4D06-80B0-97B2299ADFC2}" type="presOf" srcId="{177D1B3F-F71C-4CBA-81DE-FAEB9A577ED5}" destId="{DBD099BF-D39A-41A7-BF08-883DF2ED988E}" srcOrd="0" destOrd="0" presId="urn:microsoft.com/office/officeart/2005/8/layout/radial5"/>
    <dgm:cxn modelId="{1FFB3E7C-7F8C-46E4-A67B-87EB6EEFEC13}" type="presOf" srcId="{EECEE9E0-F659-4FB6-B12C-79E4403993FD}" destId="{3283BD14-9932-457D-9BEF-9CEEA0EB118A}" srcOrd="0" destOrd="0" presId="urn:microsoft.com/office/officeart/2005/8/layout/radial5"/>
    <dgm:cxn modelId="{A66F63E8-DE68-44C4-8FE5-6DAD52CA2EBC}" type="presOf" srcId="{63CB41AE-1337-4B76-B538-205605976D2B}" destId="{7796D721-453F-443F-8F1C-FE4553127C45}" srcOrd="0" destOrd="0" presId="urn:microsoft.com/office/officeart/2005/8/layout/radial5"/>
    <dgm:cxn modelId="{F8F5D1E6-0404-45B6-8B22-1FC8D9463E8B}" type="presOf" srcId="{63CB41AE-1337-4B76-B538-205605976D2B}" destId="{BDAB6788-4307-4835-AFA3-F238ADC63473}" srcOrd="1" destOrd="0" presId="urn:microsoft.com/office/officeart/2005/8/layout/radial5"/>
    <dgm:cxn modelId="{8BB3A9BD-0A48-4315-AEFC-DD11824ECC9B}" type="presOf" srcId="{1D952149-F6E5-4CE2-A947-ED58FA69B072}" destId="{D3E62FF8-76E1-4E95-B9BB-2138864F3568}" srcOrd="0" destOrd="0" presId="urn:microsoft.com/office/officeart/2005/8/layout/radial5"/>
    <dgm:cxn modelId="{A352DFC6-96F7-4A2A-A7C2-CFDD543BC10A}" type="presOf" srcId="{0D345EC4-BB00-4E5B-81C7-44A6097437C6}" destId="{A98B0032-638E-4BC2-9A58-965EEF247A38}" srcOrd="0" destOrd="0" presId="urn:microsoft.com/office/officeart/2005/8/layout/radial5"/>
    <dgm:cxn modelId="{94B3B881-71F0-4BB0-8B4F-CA20C31762AE}" srcId="{0D345EC4-BB00-4E5B-81C7-44A6097437C6}" destId="{36D0B0A6-7F25-413F-8BED-F9BBC4ED8722}" srcOrd="9" destOrd="0" parTransId="{177D1B3F-F71C-4CBA-81DE-FAEB9A577ED5}" sibTransId="{90E6F540-4EEF-444B-898F-8366FC0E57FE}"/>
    <dgm:cxn modelId="{7C3B0DA3-1102-4C7D-8E12-53ED398AB1BA}" type="presOf" srcId="{D11A7C75-2C4B-4496-B44C-5AF38002B6C5}" destId="{7827428E-C0BA-4435-A2AA-DE9D42589156}" srcOrd="0" destOrd="0" presId="urn:microsoft.com/office/officeart/2005/8/layout/radial5"/>
    <dgm:cxn modelId="{182B5A1A-CD1E-4A5D-9DAF-112FE22EF436}" type="presOf" srcId="{A1F2C7F8-BB6E-46A9-971E-28FFD2A2ED39}" destId="{8B7FC196-DA8D-4CCA-A7BB-36D5A29F587F}" srcOrd="0" destOrd="0" presId="urn:microsoft.com/office/officeart/2005/8/layout/radial5"/>
    <dgm:cxn modelId="{E40824A7-E716-4366-853E-0136383D23EE}" type="presOf" srcId="{77F8C354-DFEB-4CB0-8343-6658FC45DBC2}" destId="{62D55450-E244-46E0-8925-8B20F2017110}" srcOrd="1" destOrd="0" presId="urn:microsoft.com/office/officeart/2005/8/layout/radial5"/>
    <dgm:cxn modelId="{9ABDCC0B-DF25-4A88-9219-5A7A2A383BC1}" type="presOf" srcId="{CBEB1DC0-BB3F-4BC9-B507-1B3668FA1C9F}" destId="{F93F697B-8147-4FBB-8FC4-FAB77E3D04D1}" srcOrd="0" destOrd="0" presId="urn:microsoft.com/office/officeart/2005/8/layout/radial5"/>
    <dgm:cxn modelId="{AF3FB33B-03B9-4CC4-ADA7-0692AB9D9F48}" type="presOf" srcId="{BE2C7621-AF5B-4D3E-BA19-DF62735DD17D}" destId="{1B1CEDC8-D383-4FB2-9B50-A4F24BE0A1D0}" srcOrd="1" destOrd="0" presId="urn:microsoft.com/office/officeart/2005/8/layout/radial5"/>
    <dgm:cxn modelId="{B414BE0E-2658-4578-B1AD-CB7E98AE4AFF}" srcId="{0D345EC4-BB00-4E5B-81C7-44A6097437C6}" destId="{418572F8-D1B9-4E8D-9A90-6C37EA886BF8}" srcOrd="8" destOrd="0" parTransId="{97D87210-BD8B-4389-95CE-C0BADD9FD36C}" sibTransId="{B5E2A331-A4AE-4BE5-A6E1-E94D97CB73C7}"/>
    <dgm:cxn modelId="{E7A9BDE5-0416-4697-A15D-107C2A1D8B6A}" type="presOf" srcId="{B6ABE49C-6972-4DCB-8754-7B104EE69450}" destId="{943D3B9B-49F3-4E2A-A2A1-C52ACC1D6884}" srcOrd="0" destOrd="0" presId="urn:microsoft.com/office/officeart/2005/8/layout/radial5"/>
    <dgm:cxn modelId="{8E79486A-99B5-441B-B76B-45CE0F02B8E1}" type="presOf" srcId="{97D87210-BD8B-4389-95CE-C0BADD9FD36C}" destId="{05F3B444-E345-4777-9CB1-EECFAA39E711}" srcOrd="1" destOrd="0" presId="urn:microsoft.com/office/officeart/2005/8/layout/radial5"/>
    <dgm:cxn modelId="{CF9C8DEB-BF15-4CC8-AE5A-55E9CEBD3D9F}" srcId="{0D345EC4-BB00-4E5B-81C7-44A6097437C6}" destId="{EECEE9E0-F659-4FB6-B12C-79E4403993FD}" srcOrd="3" destOrd="0" parTransId="{BE2C7621-AF5B-4D3E-BA19-DF62735DD17D}" sibTransId="{AA209ABE-46B2-4DFD-BBAF-F35D4DF4A16F}"/>
    <dgm:cxn modelId="{8600241B-75BA-4711-8C82-25B78FF0805D}" type="presOf" srcId="{77F8C354-DFEB-4CB0-8343-6658FC45DBC2}" destId="{7EAF0A07-5BBA-4B9C-A13D-A4C26484FF6F}" srcOrd="0" destOrd="0" presId="urn:microsoft.com/office/officeart/2005/8/layout/radial5"/>
    <dgm:cxn modelId="{009383B0-B38C-4D8E-8A0A-D7BD94039D7E}" srcId="{0D345EC4-BB00-4E5B-81C7-44A6097437C6}" destId="{FED8A2F6-8A63-4DD2-8707-2EC6937055BE}" srcOrd="2" destOrd="0" parTransId="{131C068B-58B1-4391-B259-E4E729FCED05}" sibTransId="{AC0FF335-F563-4CA9-B303-2767FD9276E9}"/>
    <dgm:cxn modelId="{CC4D49A5-19F4-46AA-ADDF-DE86C59E26E7}" srcId="{0D345EC4-BB00-4E5B-81C7-44A6097437C6}" destId="{1D952149-F6E5-4CE2-A947-ED58FA69B072}" srcOrd="0" destOrd="0" parTransId="{D11A7C75-2C4B-4496-B44C-5AF38002B6C5}" sibTransId="{CB0D2378-861B-4F37-8ECF-4562BD625F4C}"/>
    <dgm:cxn modelId="{260AC7D2-4DFA-483D-B555-14DAF27FDFBF}" srcId="{0D345EC4-BB00-4E5B-81C7-44A6097437C6}" destId="{324D8201-DD05-4AA8-8517-67F3ECCE378E}" srcOrd="6" destOrd="0" parTransId="{63CB41AE-1337-4B76-B538-205605976D2B}" sibTransId="{430715B0-4608-4D20-99A5-30C69FC335E6}"/>
    <dgm:cxn modelId="{F44B42C9-2697-490C-B6E9-EB27ADA6A83E}" srcId="{0D345EC4-BB00-4E5B-81C7-44A6097437C6}" destId="{6443B274-5CEA-4E27-8B36-907DA97032E5}" srcOrd="1" destOrd="0" parTransId="{C140805F-702F-41E6-B12B-244D7190C7B4}" sibTransId="{6DA65DFD-E74F-4B07-9695-0918B4D9245A}"/>
    <dgm:cxn modelId="{03ECD6B1-3989-418B-A4D8-5FDDE47BAF66}" type="presOf" srcId="{C140805F-702F-41E6-B12B-244D7190C7B4}" destId="{975FDCB9-17F2-4B4E-847C-EE44BAB58938}" srcOrd="0" destOrd="0" presId="urn:microsoft.com/office/officeart/2005/8/layout/radial5"/>
    <dgm:cxn modelId="{567D691E-B1EE-415A-ADC1-1BFB89C7DAFB}" type="presOf" srcId="{324D8201-DD05-4AA8-8517-67F3ECCE378E}" destId="{CAE4E901-00A4-4154-85E1-C2AAA7DCAE6D}" srcOrd="0" destOrd="0" presId="urn:microsoft.com/office/officeart/2005/8/layout/radial5"/>
    <dgm:cxn modelId="{0706832C-DAC8-46D0-A6E1-8313F46F812F}" type="presOf" srcId="{BE2C7621-AF5B-4D3E-BA19-DF62735DD17D}" destId="{BCDFA0A7-FD2C-4FCA-9997-7A636F6E2841}" srcOrd="0" destOrd="0" presId="urn:microsoft.com/office/officeart/2005/8/layout/radial5"/>
    <dgm:cxn modelId="{1AA5E635-EF95-4D8F-8F6D-749AD8C8D7F6}" type="presOf" srcId="{0460A415-263D-43DC-9B4B-27FD99F91C9D}" destId="{BE415B0D-E3B1-4433-984C-65B665678D22}" srcOrd="1" destOrd="0" presId="urn:microsoft.com/office/officeart/2005/8/layout/radial5"/>
    <dgm:cxn modelId="{EA54A2D8-7CDA-44A8-95E2-B281215C8683}" type="presOf" srcId="{97D87210-BD8B-4389-95CE-C0BADD9FD36C}" destId="{8C80B458-C113-4843-A3C3-BECE9CB3127D}" srcOrd="0" destOrd="0" presId="urn:microsoft.com/office/officeart/2005/8/layout/radial5"/>
    <dgm:cxn modelId="{00D93E5F-7CAC-45CD-BDB0-EC532538201B}" type="presOf" srcId="{36D0B0A6-7F25-413F-8BED-F9BBC4ED8722}" destId="{3495828F-54BB-4895-AF68-E618ADDC1A49}" srcOrd="0" destOrd="0" presId="urn:microsoft.com/office/officeart/2005/8/layout/radial5"/>
    <dgm:cxn modelId="{3ED6526C-A6A3-4F19-80FA-B93D94B8B364}" type="presOf" srcId="{C140805F-702F-41E6-B12B-244D7190C7B4}" destId="{4CA58BDF-0CD6-4957-8394-AF33AF4BAE10}" srcOrd="1" destOrd="0" presId="urn:microsoft.com/office/officeart/2005/8/layout/radial5"/>
    <dgm:cxn modelId="{475EEF01-E2C0-4E8A-B7D3-023289C61BCF}" type="presOf" srcId="{551F18F7-EA55-4230-B03B-14EAC0871DD2}" destId="{7BF4D578-311C-4085-93F4-C757428143B9}" srcOrd="1" destOrd="0" presId="urn:microsoft.com/office/officeart/2005/8/layout/radial5"/>
    <dgm:cxn modelId="{DD96F7D5-8826-4FB6-B469-0A2FEB6DB069}" type="presOf" srcId="{131C068B-58B1-4391-B259-E4E729FCED05}" destId="{B9F2BDB9-5172-4B18-98F8-1DDF69F5304E}" srcOrd="0" destOrd="0" presId="urn:microsoft.com/office/officeart/2005/8/layout/radial5"/>
    <dgm:cxn modelId="{1CD76EA9-8115-4347-88D8-CAB08EE63094}" srcId="{0D345EC4-BB00-4E5B-81C7-44A6097437C6}" destId="{CBEB1DC0-BB3F-4BC9-B507-1B3668FA1C9F}" srcOrd="4" destOrd="0" parTransId="{0460A415-263D-43DC-9B4B-27FD99F91C9D}" sibTransId="{06D0A04C-CA2B-45B4-868A-072F0F06BF89}"/>
    <dgm:cxn modelId="{AEB5611C-BBBC-4E33-B07D-31DDBA04E6F3}" srcId="{0D345EC4-BB00-4E5B-81C7-44A6097437C6}" destId="{BB29ECCD-B230-4554-B9FE-A9A755B527BB}" srcOrd="7" destOrd="0" parTransId="{77F8C354-DFEB-4CB0-8343-6658FC45DBC2}" sibTransId="{CD4D7E88-545C-4758-8BF1-F7792F5C8BAA}"/>
    <dgm:cxn modelId="{8F7C5245-1EEB-462A-9BA8-F4E6945492CA}" type="presOf" srcId="{FED8A2F6-8A63-4DD2-8707-2EC6937055BE}" destId="{1B467CB4-D8AA-43C8-9D8C-D8403B0425BC}" srcOrd="0" destOrd="0" presId="urn:microsoft.com/office/officeart/2005/8/layout/radial5"/>
    <dgm:cxn modelId="{D02B2FDD-96FC-41C4-A642-EFC74C15F905}" type="presOf" srcId="{177D1B3F-F71C-4CBA-81DE-FAEB9A577ED5}" destId="{7644004C-24BA-428D-BFF0-390921A4191B}" srcOrd="1" destOrd="0" presId="urn:microsoft.com/office/officeart/2005/8/layout/radial5"/>
    <dgm:cxn modelId="{682EDAF1-C35C-4620-8AC5-8BB2C340B98A}" type="presOf" srcId="{551F18F7-EA55-4230-B03B-14EAC0871DD2}" destId="{266915BF-521E-47DF-9A22-1AB2266F712B}" srcOrd="0" destOrd="0" presId="urn:microsoft.com/office/officeart/2005/8/layout/radial5"/>
    <dgm:cxn modelId="{DB111456-A668-478B-8B0D-67658E6A3F16}" type="presOf" srcId="{0460A415-263D-43DC-9B4B-27FD99F91C9D}" destId="{7B0A25CD-B713-4A3D-BAFB-803AFC2BC2FB}" srcOrd="0" destOrd="0" presId="urn:microsoft.com/office/officeart/2005/8/layout/radial5"/>
    <dgm:cxn modelId="{AD940F03-8A0C-43D0-9E7F-FE0721814315}" type="presOf" srcId="{D11A7C75-2C4B-4496-B44C-5AF38002B6C5}" destId="{D984D2AC-38EF-45E5-8398-1301017C6692}" srcOrd="1" destOrd="0" presId="urn:microsoft.com/office/officeart/2005/8/layout/radial5"/>
    <dgm:cxn modelId="{64603E6D-140F-444F-8445-BB43576A5A02}" type="presParOf" srcId="{8B7FC196-DA8D-4CCA-A7BB-36D5A29F587F}" destId="{A98B0032-638E-4BC2-9A58-965EEF247A38}" srcOrd="0" destOrd="0" presId="urn:microsoft.com/office/officeart/2005/8/layout/radial5"/>
    <dgm:cxn modelId="{9EB336B6-7DF1-4202-A0B6-FC1280E83F00}" type="presParOf" srcId="{8B7FC196-DA8D-4CCA-A7BB-36D5A29F587F}" destId="{7827428E-C0BA-4435-A2AA-DE9D42589156}" srcOrd="1" destOrd="0" presId="urn:microsoft.com/office/officeart/2005/8/layout/radial5"/>
    <dgm:cxn modelId="{F586EA8F-0717-4DD9-9D39-D434EB7E734F}" type="presParOf" srcId="{7827428E-C0BA-4435-A2AA-DE9D42589156}" destId="{D984D2AC-38EF-45E5-8398-1301017C6692}" srcOrd="0" destOrd="0" presId="urn:microsoft.com/office/officeart/2005/8/layout/radial5"/>
    <dgm:cxn modelId="{635A70C6-DA96-40F8-A26F-00CD3FC01400}" type="presParOf" srcId="{8B7FC196-DA8D-4CCA-A7BB-36D5A29F587F}" destId="{D3E62FF8-76E1-4E95-B9BB-2138864F3568}" srcOrd="2" destOrd="0" presId="urn:microsoft.com/office/officeart/2005/8/layout/radial5"/>
    <dgm:cxn modelId="{4BAB9E20-A065-45BC-BA54-FFB6457B713A}" type="presParOf" srcId="{8B7FC196-DA8D-4CCA-A7BB-36D5A29F587F}" destId="{975FDCB9-17F2-4B4E-847C-EE44BAB58938}" srcOrd="3" destOrd="0" presId="urn:microsoft.com/office/officeart/2005/8/layout/radial5"/>
    <dgm:cxn modelId="{DFAB6EBF-7AC9-4901-8922-B2F4373E736C}" type="presParOf" srcId="{975FDCB9-17F2-4B4E-847C-EE44BAB58938}" destId="{4CA58BDF-0CD6-4957-8394-AF33AF4BAE10}" srcOrd="0" destOrd="0" presId="urn:microsoft.com/office/officeart/2005/8/layout/radial5"/>
    <dgm:cxn modelId="{2A66CA6A-4676-4005-BFA9-9FD33BED633D}" type="presParOf" srcId="{8B7FC196-DA8D-4CCA-A7BB-36D5A29F587F}" destId="{136AA2C3-2137-44BE-81C2-738C8C90DD92}" srcOrd="4" destOrd="0" presId="urn:microsoft.com/office/officeart/2005/8/layout/radial5"/>
    <dgm:cxn modelId="{8BEA89B6-F311-4121-A53E-FBBCB26AB472}" type="presParOf" srcId="{8B7FC196-DA8D-4CCA-A7BB-36D5A29F587F}" destId="{B9F2BDB9-5172-4B18-98F8-1DDF69F5304E}" srcOrd="5" destOrd="0" presId="urn:microsoft.com/office/officeart/2005/8/layout/radial5"/>
    <dgm:cxn modelId="{38D2E7CF-3231-44E3-B551-A1DE1986D414}" type="presParOf" srcId="{B9F2BDB9-5172-4B18-98F8-1DDF69F5304E}" destId="{6C664D47-89D8-4A9F-A960-C784904EF3F3}" srcOrd="0" destOrd="0" presId="urn:microsoft.com/office/officeart/2005/8/layout/radial5"/>
    <dgm:cxn modelId="{03B65971-CF6A-4CDE-91D3-29A5E7E571A4}" type="presParOf" srcId="{8B7FC196-DA8D-4CCA-A7BB-36D5A29F587F}" destId="{1B467CB4-D8AA-43C8-9D8C-D8403B0425BC}" srcOrd="6" destOrd="0" presId="urn:microsoft.com/office/officeart/2005/8/layout/radial5"/>
    <dgm:cxn modelId="{C5D9D777-D827-4F6E-91D5-54EDD78A33C2}" type="presParOf" srcId="{8B7FC196-DA8D-4CCA-A7BB-36D5A29F587F}" destId="{BCDFA0A7-FD2C-4FCA-9997-7A636F6E2841}" srcOrd="7" destOrd="0" presId="urn:microsoft.com/office/officeart/2005/8/layout/radial5"/>
    <dgm:cxn modelId="{A5556D66-C63A-47C0-8F66-E05EC3FAF3FF}" type="presParOf" srcId="{BCDFA0A7-FD2C-4FCA-9997-7A636F6E2841}" destId="{1B1CEDC8-D383-4FB2-9B50-A4F24BE0A1D0}" srcOrd="0" destOrd="0" presId="urn:microsoft.com/office/officeart/2005/8/layout/radial5"/>
    <dgm:cxn modelId="{1754BBB8-4C81-4CE0-B581-7BB7A96379D8}" type="presParOf" srcId="{8B7FC196-DA8D-4CCA-A7BB-36D5A29F587F}" destId="{3283BD14-9932-457D-9BEF-9CEEA0EB118A}" srcOrd="8" destOrd="0" presId="urn:microsoft.com/office/officeart/2005/8/layout/radial5"/>
    <dgm:cxn modelId="{B33EA4DA-7A3B-4426-9C2A-9972444ACA2C}" type="presParOf" srcId="{8B7FC196-DA8D-4CCA-A7BB-36D5A29F587F}" destId="{7B0A25CD-B713-4A3D-BAFB-803AFC2BC2FB}" srcOrd="9" destOrd="0" presId="urn:microsoft.com/office/officeart/2005/8/layout/radial5"/>
    <dgm:cxn modelId="{4070B3D5-0309-4906-91C4-FA51ADC766DC}" type="presParOf" srcId="{7B0A25CD-B713-4A3D-BAFB-803AFC2BC2FB}" destId="{BE415B0D-E3B1-4433-984C-65B665678D22}" srcOrd="0" destOrd="0" presId="urn:microsoft.com/office/officeart/2005/8/layout/radial5"/>
    <dgm:cxn modelId="{982F6E2C-7619-4129-A2F5-E94D830294D7}" type="presParOf" srcId="{8B7FC196-DA8D-4CCA-A7BB-36D5A29F587F}" destId="{F93F697B-8147-4FBB-8FC4-FAB77E3D04D1}" srcOrd="10" destOrd="0" presId="urn:microsoft.com/office/officeart/2005/8/layout/radial5"/>
    <dgm:cxn modelId="{CBBF2687-F114-44E5-AC9D-A06FE3D0F98E}" type="presParOf" srcId="{8B7FC196-DA8D-4CCA-A7BB-36D5A29F587F}" destId="{266915BF-521E-47DF-9A22-1AB2266F712B}" srcOrd="11" destOrd="0" presId="urn:microsoft.com/office/officeart/2005/8/layout/radial5"/>
    <dgm:cxn modelId="{104BF3E0-9E67-4D44-877A-EC9F7FE8BB80}" type="presParOf" srcId="{266915BF-521E-47DF-9A22-1AB2266F712B}" destId="{7BF4D578-311C-4085-93F4-C757428143B9}" srcOrd="0" destOrd="0" presId="urn:microsoft.com/office/officeart/2005/8/layout/radial5"/>
    <dgm:cxn modelId="{35460027-B86F-40FD-9B4B-180F479B0ECB}" type="presParOf" srcId="{8B7FC196-DA8D-4CCA-A7BB-36D5A29F587F}" destId="{943D3B9B-49F3-4E2A-A2A1-C52ACC1D6884}" srcOrd="12" destOrd="0" presId="urn:microsoft.com/office/officeart/2005/8/layout/radial5"/>
    <dgm:cxn modelId="{F12E94A4-6A2E-419B-9968-26BD693528C1}" type="presParOf" srcId="{8B7FC196-DA8D-4CCA-A7BB-36D5A29F587F}" destId="{7796D721-453F-443F-8F1C-FE4553127C45}" srcOrd="13" destOrd="0" presId="urn:microsoft.com/office/officeart/2005/8/layout/radial5"/>
    <dgm:cxn modelId="{A6E7D952-65F7-44BB-814B-EA71DBBF928E}" type="presParOf" srcId="{7796D721-453F-443F-8F1C-FE4553127C45}" destId="{BDAB6788-4307-4835-AFA3-F238ADC63473}" srcOrd="0" destOrd="0" presId="urn:microsoft.com/office/officeart/2005/8/layout/radial5"/>
    <dgm:cxn modelId="{C95F2203-C26C-4BC6-8856-56B59315DFDE}" type="presParOf" srcId="{8B7FC196-DA8D-4CCA-A7BB-36D5A29F587F}" destId="{CAE4E901-00A4-4154-85E1-C2AAA7DCAE6D}" srcOrd="14" destOrd="0" presId="urn:microsoft.com/office/officeart/2005/8/layout/radial5"/>
    <dgm:cxn modelId="{BA9A6DE6-7ED1-4935-8849-97B7740D14F7}" type="presParOf" srcId="{8B7FC196-DA8D-4CCA-A7BB-36D5A29F587F}" destId="{7EAF0A07-5BBA-4B9C-A13D-A4C26484FF6F}" srcOrd="15" destOrd="0" presId="urn:microsoft.com/office/officeart/2005/8/layout/radial5"/>
    <dgm:cxn modelId="{75CED381-1228-49E1-8DEB-BEC780020863}" type="presParOf" srcId="{7EAF0A07-5BBA-4B9C-A13D-A4C26484FF6F}" destId="{62D55450-E244-46E0-8925-8B20F2017110}" srcOrd="0" destOrd="0" presId="urn:microsoft.com/office/officeart/2005/8/layout/radial5"/>
    <dgm:cxn modelId="{2DF71350-0147-49AC-8D51-1B7B311045B0}" type="presParOf" srcId="{8B7FC196-DA8D-4CCA-A7BB-36D5A29F587F}" destId="{F21FA74F-20BF-4301-8689-57CAF73502E4}" srcOrd="16" destOrd="0" presId="urn:microsoft.com/office/officeart/2005/8/layout/radial5"/>
    <dgm:cxn modelId="{7F5D6FD4-05B2-4ECB-A87D-F33878291222}" type="presParOf" srcId="{8B7FC196-DA8D-4CCA-A7BB-36D5A29F587F}" destId="{8C80B458-C113-4843-A3C3-BECE9CB3127D}" srcOrd="17" destOrd="0" presId="urn:microsoft.com/office/officeart/2005/8/layout/radial5"/>
    <dgm:cxn modelId="{16A7D1AA-D213-4981-9C57-444AD8F41C09}" type="presParOf" srcId="{8C80B458-C113-4843-A3C3-BECE9CB3127D}" destId="{05F3B444-E345-4777-9CB1-EECFAA39E711}" srcOrd="0" destOrd="0" presId="urn:microsoft.com/office/officeart/2005/8/layout/radial5"/>
    <dgm:cxn modelId="{F0831BC4-DC30-46E7-B8C1-64AA8254BA13}" type="presParOf" srcId="{8B7FC196-DA8D-4CCA-A7BB-36D5A29F587F}" destId="{E2B1B1CB-B75F-46AA-BD11-9D86F7F2E44E}" srcOrd="18" destOrd="0" presId="urn:microsoft.com/office/officeart/2005/8/layout/radial5"/>
    <dgm:cxn modelId="{BAD15D31-476F-4309-8DD9-1660455624D9}" type="presParOf" srcId="{8B7FC196-DA8D-4CCA-A7BB-36D5A29F587F}" destId="{DBD099BF-D39A-41A7-BF08-883DF2ED988E}" srcOrd="19" destOrd="0" presId="urn:microsoft.com/office/officeart/2005/8/layout/radial5"/>
    <dgm:cxn modelId="{8483F80A-F64C-4555-9331-561240F5CC51}" type="presParOf" srcId="{DBD099BF-D39A-41A7-BF08-883DF2ED988E}" destId="{7644004C-24BA-428D-BFF0-390921A4191B}" srcOrd="0" destOrd="0" presId="urn:microsoft.com/office/officeart/2005/8/layout/radial5"/>
    <dgm:cxn modelId="{F91F4A14-E220-4A4E-9E1E-28A200F89F7A}" type="presParOf" srcId="{8B7FC196-DA8D-4CCA-A7BB-36D5A29F587F}" destId="{3495828F-54BB-4895-AF68-E618ADDC1A49}" srcOrd="2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222229-BF64-4D13-B513-E6F81A7A718E}" type="doc">
      <dgm:prSet loTypeId="urn:microsoft.com/office/officeart/2009/3/layout/StepUpProcess" loCatId="process" qsTypeId="urn:microsoft.com/office/officeart/2005/8/quickstyle/simple2" qsCatId="simple" csTypeId="urn:microsoft.com/office/officeart/2005/8/colors/accent1_2" csCatId="accent1" phldr="1"/>
      <dgm:spPr/>
      <dgm:t>
        <a:bodyPr/>
        <a:lstStyle/>
        <a:p>
          <a:endParaRPr lang="es-ES"/>
        </a:p>
      </dgm:t>
    </dgm:pt>
    <dgm:pt modelId="{35951898-D355-4AB7-9A01-67D93441EF74}">
      <dgm:prSet phldrT="[Texto]"/>
      <dgm:spPr/>
      <dgm:t>
        <a:bodyPr/>
        <a:lstStyle/>
        <a:p>
          <a:r>
            <a:rPr lang="es-MX" b="0" dirty="0" smtClean="0">
              <a:effectLst>
                <a:outerShdw blurRad="38100" dist="38100" dir="2700000" algn="tl">
                  <a:srgbClr val="000000">
                    <a:alpha val="43137"/>
                  </a:srgbClr>
                </a:outerShdw>
              </a:effectLst>
              <a:latin typeface="Calibri" panose="020F0502020204030204" pitchFamily="34" charset="0"/>
            </a:rPr>
            <a:t>Equipo de Gestión del cambio</a:t>
          </a:r>
          <a:endParaRPr lang="es-ES" b="0" dirty="0">
            <a:effectLst>
              <a:outerShdw blurRad="38100" dist="38100" dir="2700000" algn="tl">
                <a:srgbClr val="000000">
                  <a:alpha val="43137"/>
                </a:srgbClr>
              </a:outerShdw>
            </a:effectLst>
            <a:latin typeface="Calibri" panose="020F0502020204030204" pitchFamily="34" charset="0"/>
          </a:endParaRPr>
        </a:p>
      </dgm:t>
    </dgm:pt>
    <dgm:pt modelId="{E0B72757-64B7-47F0-AAFD-FD255D592E68}" type="parTrans" cxnId="{0CAEAAED-898D-49DE-B141-2817235586F0}">
      <dgm:prSet/>
      <dgm:spPr/>
      <dgm:t>
        <a:bodyPr/>
        <a:lstStyle/>
        <a:p>
          <a:endParaRPr lang="es-ES"/>
        </a:p>
      </dgm:t>
    </dgm:pt>
    <dgm:pt modelId="{A8AC3AED-9798-465E-AD16-A0444D354BB5}" type="sibTrans" cxnId="{0CAEAAED-898D-49DE-B141-2817235586F0}">
      <dgm:prSet/>
      <dgm:spPr/>
      <dgm:t>
        <a:bodyPr/>
        <a:lstStyle/>
        <a:p>
          <a:endParaRPr lang="es-ES"/>
        </a:p>
      </dgm:t>
    </dgm:pt>
    <dgm:pt modelId="{D3A6E129-9247-41ED-B4A3-D68A5CA2042F}">
      <dgm:prSet phldrT="[Texto]"/>
      <dgm:spPr/>
      <dgm:t>
        <a:bodyPr/>
        <a:lstStyle/>
        <a:p>
          <a:r>
            <a:rPr lang="es-ES" b="0" dirty="0" smtClean="0">
              <a:effectLst>
                <a:outerShdw blurRad="38100" dist="38100" dir="2700000" algn="tl">
                  <a:srgbClr val="000000">
                    <a:alpha val="43137"/>
                  </a:srgbClr>
                </a:outerShdw>
              </a:effectLst>
              <a:latin typeface="Calibri" panose="020F0502020204030204" pitchFamily="34" charset="0"/>
            </a:rPr>
            <a:t>Formación</a:t>
          </a:r>
          <a:endParaRPr lang="es-ES" b="0" dirty="0">
            <a:effectLst>
              <a:outerShdw blurRad="38100" dist="38100" dir="2700000" algn="tl">
                <a:srgbClr val="000000">
                  <a:alpha val="43137"/>
                </a:srgbClr>
              </a:outerShdw>
            </a:effectLst>
            <a:latin typeface="Calibri" panose="020F0502020204030204" pitchFamily="34" charset="0"/>
          </a:endParaRPr>
        </a:p>
      </dgm:t>
    </dgm:pt>
    <dgm:pt modelId="{1BC308FD-A41C-4261-B7C1-622415D39403}" type="parTrans" cxnId="{16E6151D-E6DC-42AD-B2C5-29AFDF9F35E3}">
      <dgm:prSet/>
      <dgm:spPr/>
      <dgm:t>
        <a:bodyPr/>
        <a:lstStyle/>
        <a:p>
          <a:endParaRPr lang="es-ES"/>
        </a:p>
      </dgm:t>
    </dgm:pt>
    <dgm:pt modelId="{3DF9CAE7-C465-491F-A842-F2F9F7B358C6}" type="sibTrans" cxnId="{16E6151D-E6DC-42AD-B2C5-29AFDF9F35E3}">
      <dgm:prSet/>
      <dgm:spPr/>
      <dgm:t>
        <a:bodyPr/>
        <a:lstStyle/>
        <a:p>
          <a:endParaRPr lang="es-ES"/>
        </a:p>
      </dgm:t>
    </dgm:pt>
    <dgm:pt modelId="{CFE707A3-5813-4DFF-A828-B2AEDD946006}">
      <dgm:prSet phldrT="[Texto]"/>
      <dgm:spPr/>
      <dgm:t>
        <a:bodyPr/>
        <a:lstStyle/>
        <a:p>
          <a:r>
            <a:rPr lang="en-US" b="0" noProof="0" dirty="0" smtClean="0">
              <a:effectLst>
                <a:outerShdw blurRad="38100" dist="38100" dir="2700000" algn="tl">
                  <a:srgbClr val="000000">
                    <a:alpha val="43137"/>
                  </a:srgbClr>
                </a:outerShdw>
              </a:effectLst>
              <a:latin typeface="Calibri" panose="020F0502020204030204" pitchFamily="34" charset="0"/>
            </a:rPr>
            <a:t>Assessment</a:t>
          </a:r>
        </a:p>
      </dgm:t>
    </dgm:pt>
    <dgm:pt modelId="{7D7770C5-3C0E-4DB6-B841-877E21BFD205}" type="sibTrans" cxnId="{1E0E796B-0F50-4DB0-97A8-E2EDD798DE42}">
      <dgm:prSet/>
      <dgm:spPr/>
      <dgm:t>
        <a:bodyPr/>
        <a:lstStyle/>
        <a:p>
          <a:endParaRPr lang="es-ES"/>
        </a:p>
      </dgm:t>
    </dgm:pt>
    <dgm:pt modelId="{1FC945E9-C1A3-4E95-A50C-94025060CC0E}" type="parTrans" cxnId="{1E0E796B-0F50-4DB0-97A8-E2EDD798DE42}">
      <dgm:prSet/>
      <dgm:spPr/>
      <dgm:t>
        <a:bodyPr/>
        <a:lstStyle/>
        <a:p>
          <a:endParaRPr lang="es-ES"/>
        </a:p>
      </dgm:t>
    </dgm:pt>
    <dgm:pt modelId="{A239AB3F-E161-413B-8D47-122D8E7490AF}">
      <dgm:prSet phldrT="[Texto]"/>
      <dgm:spPr/>
      <dgm:t>
        <a:bodyPr/>
        <a:lstStyle/>
        <a:p>
          <a:r>
            <a:rPr lang="es-ES" b="0" dirty="0" smtClean="0">
              <a:effectLst>
                <a:outerShdw blurRad="38100" dist="38100" dir="2700000" algn="tl">
                  <a:srgbClr val="000000">
                    <a:alpha val="43137"/>
                  </a:srgbClr>
                </a:outerShdw>
              </a:effectLst>
              <a:latin typeface="Calibri" panose="020F0502020204030204" pitchFamily="34" charset="0"/>
            </a:rPr>
            <a:t>Entrega  y recepción</a:t>
          </a:r>
          <a:endParaRPr lang="es-ES" b="0" dirty="0">
            <a:effectLst>
              <a:outerShdw blurRad="38100" dist="38100" dir="2700000" algn="tl">
                <a:srgbClr val="000000">
                  <a:alpha val="43137"/>
                </a:srgbClr>
              </a:outerShdw>
            </a:effectLst>
            <a:latin typeface="Calibri" panose="020F0502020204030204" pitchFamily="34" charset="0"/>
          </a:endParaRPr>
        </a:p>
      </dgm:t>
    </dgm:pt>
    <dgm:pt modelId="{F871C8AB-9837-4793-88EB-3DB56CF67D86}" type="parTrans" cxnId="{FD459973-5144-4384-9F23-D7AD8C7675FB}">
      <dgm:prSet/>
      <dgm:spPr/>
      <dgm:t>
        <a:bodyPr/>
        <a:lstStyle/>
        <a:p>
          <a:endParaRPr lang="es-MX"/>
        </a:p>
      </dgm:t>
    </dgm:pt>
    <dgm:pt modelId="{71DD862C-483E-421D-9138-B90893A55038}" type="sibTrans" cxnId="{FD459973-5144-4384-9F23-D7AD8C7675FB}">
      <dgm:prSet/>
      <dgm:spPr/>
      <dgm:t>
        <a:bodyPr/>
        <a:lstStyle/>
        <a:p>
          <a:endParaRPr lang="es-MX"/>
        </a:p>
      </dgm:t>
    </dgm:pt>
    <dgm:pt modelId="{A58DCDDA-6316-41FF-9ECC-6112ABCB0B68}">
      <dgm:prSet phldrT="[Texto]"/>
      <dgm:spPr/>
      <dgm:t>
        <a:bodyPr/>
        <a:lstStyle/>
        <a:p>
          <a:r>
            <a:rPr lang="es-ES" dirty="0" smtClean="0">
              <a:latin typeface="Calibri" panose="020F0502020204030204" pitchFamily="34" charset="0"/>
            </a:rPr>
            <a:t>Poder transferir el conocimiento  al equipo de manera adecuada.</a:t>
          </a:r>
        </a:p>
        <a:p>
          <a:endParaRPr lang="es-ES" dirty="0">
            <a:latin typeface="Calibri" panose="020F0502020204030204" pitchFamily="34" charset="0"/>
          </a:endParaRPr>
        </a:p>
      </dgm:t>
    </dgm:pt>
    <dgm:pt modelId="{AA2BD73E-25FE-47F5-86E0-B2C7CCF667C1}" type="parTrans" cxnId="{4AD7B28F-AD7D-44C3-9B29-A61A868366AE}">
      <dgm:prSet/>
      <dgm:spPr/>
      <dgm:t>
        <a:bodyPr/>
        <a:lstStyle/>
        <a:p>
          <a:endParaRPr lang="es-MX"/>
        </a:p>
      </dgm:t>
    </dgm:pt>
    <dgm:pt modelId="{1E04C241-1657-4B80-9CD9-4AE9D1995D0E}" type="sibTrans" cxnId="{4AD7B28F-AD7D-44C3-9B29-A61A868366AE}">
      <dgm:prSet/>
      <dgm:spPr/>
      <dgm:t>
        <a:bodyPr/>
        <a:lstStyle/>
        <a:p>
          <a:endParaRPr lang="es-MX"/>
        </a:p>
      </dgm:t>
    </dgm:pt>
    <dgm:pt modelId="{C298BC81-4420-4272-A9D8-92D519000F81}">
      <dgm:prSet phldrT="[Texto]"/>
      <dgm:spPr/>
      <dgm:t>
        <a:bodyPr/>
        <a:lstStyle/>
        <a:p>
          <a:r>
            <a:rPr lang="es-ES" dirty="0" smtClean="0">
              <a:latin typeface="Calibri" panose="020F0502020204030204" pitchFamily="34" charset="0"/>
            </a:rPr>
            <a:t>Asegurar que las personas correctas busquen el éxito de la transición</a:t>
          </a:r>
          <a:endParaRPr lang="es-ES" dirty="0">
            <a:latin typeface="Calibri" panose="020F0502020204030204" pitchFamily="34" charset="0"/>
          </a:endParaRPr>
        </a:p>
      </dgm:t>
    </dgm:pt>
    <dgm:pt modelId="{4CBDE5FD-CA74-479C-B459-6100668CF9F1}" type="parTrans" cxnId="{62074E75-EC6E-49FA-A2EB-0018D0F930D9}">
      <dgm:prSet/>
      <dgm:spPr/>
      <dgm:t>
        <a:bodyPr/>
        <a:lstStyle/>
        <a:p>
          <a:endParaRPr lang="es-MX"/>
        </a:p>
      </dgm:t>
    </dgm:pt>
    <dgm:pt modelId="{CB3CBFD5-0DCA-42C5-A2A1-1A0DA6D35C4B}" type="sibTrans" cxnId="{62074E75-EC6E-49FA-A2EB-0018D0F930D9}">
      <dgm:prSet/>
      <dgm:spPr/>
      <dgm:t>
        <a:bodyPr/>
        <a:lstStyle/>
        <a:p>
          <a:endParaRPr lang="es-MX"/>
        </a:p>
      </dgm:t>
    </dgm:pt>
    <dgm:pt modelId="{E964B85B-865F-4F5F-97EC-1EA99329CAB1}">
      <dgm:prSet phldrT="[Texto]"/>
      <dgm:spPr/>
      <dgm:t>
        <a:bodyPr/>
        <a:lstStyle/>
        <a:p>
          <a:r>
            <a:rPr lang="es-MX" b="0" i="0" dirty="0" smtClean="0">
              <a:effectLst>
                <a:outerShdw blurRad="38100" dist="38100" dir="2700000" algn="tl">
                  <a:srgbClr val="000000">
                    <a:alpha val="43137"/>
                  </a:srgbClr>
                </a:outerShdw>
              </a:effectLst>
              <a:latin typeface="Calibri" panose="020F0502020204030204" pitchFamily="34" charset="0"/>
            </a:rPr>
            <a:t>Requerimientos de Arranque</a:t>
          </a:r>
          <a:endParaRPr lang="es-ES" b="0" i="0" dirty="0" smtClean="0">
            <a:effectLst>
              <a:outerShdw blurRad="38100" dist="38100" dir="2700000" algn="tl">
                <a:srgbClr val="000000">
                  <a:alpha val="43137"/>
                </a:srgbClr>
              </a:outerShdw>
            </a:effectLst>
            <a:latin typeface="Calibri" panose="020F0502020204030204" pitchFamily="34" charset="0"/>
          </a:endParaRPr>
        </a:p>
      </dgm:t>
    </dgm:pt>
    <dgm:pt modelId="{5D6B0303-3CD9-4B0B-BAE6-1036612D300B}" type="parTrans" cxnId="{77FF8588-8249-4A93-A4DA-DFDA83B6B888}">
      <dgm:prSet/>
      <dgm:spPr/>
      <dgm:t>
        <a:bodyPr/>
        <a:lstStyle/>
        <a:p>
          <a:endParaRPr lang="es-MX"/>
        </a:p>
      </dgm:t>
    </dgm:pt>
    <dgm:pt modelId="{7495B185-A33E-4B13-9751-7A8872D63658}" type="sibTrans" cxnId="{77FF8588-8249-4A93-A4DA-DFDA83B6B888}">
      <dgm:prSet/>
      <dgm:spPr/>
      <dgm:t>
        <a:bodyPr/>
        <a:lstStyle/>
        <a:p>
          <a:endParaRPr lang="es-MX"/>
        </a:p>
      </dgm:t>
    </dgm:pt>
    <dgm:pt modelId="{89403D94-5558-4469-9ECB-C87D14132B8B}">
      <dgm:prSet phldrT="[Texto]"/>
      <dgm:spPr/>
      <dgm:t>
        <a:bodyPr/>
        <a:lstStyle/>
        <a:p>
          <a:r>
            <a:rPr lang="es-ES" dirty="0" smtClean="0">
              <a:latin typeface="Calibri" panose="020F0502020204030204" pitchFamily="34" charset="0"/>
            </a:rPr>
            <a:t>Tener conocimiento y conciencia de la situación actual</a:t>
          </a:r>
        </a:p>
      </dgm:t>
    </dgm:pt>
    <dgm:pt modelId="{E619966A-EB2F-49BF-A78F-5D3175447F83}" type="parTrans" cxnId="{84CBA360-841D-4919-A386-A0D771D2F928}">
      <dgm:prSet/>
      <dgm:spPr/>
      <dgm:t>
        <a:bodyPr/>
        <a:lstStyle/>
        <a:p>
          <a:endParaRPr lang="es-MX"/>
        </a:p>
      </dgm:t>
    </dgm:pt>
    <dgm:pt modelId="{8A1E3360-5988-4D98-B082-8523AD9FAB90}" type="sibTrans" cxnId="{84CBA360-841D-4919-A386-A0D771D2F928}">
      <dgm:prSet/>
      <dgm:spPr/>
      <dgm:t>
        <a:bodyPr/>
        <a:lstStyle/>
        <a:p>
          <a:endParaRPr lang="es-MX"/>
        </a:p>
      </dgm:t>
    </dgm:pt>
    <dgm:pt modelId="{854CB832-7A55-4F03-84C6-B4E0001A296D}">
      <dgm:prSet phldrT="[Texto]"/>
      <dgm:spPr/>
      <dgm:t>
        <a:bodyPr/>
        <a:lstStyle/>
        <a:p>
          <a:r>
            <a:rPr lang="es-ES" dirty="0" smtClean="0">
              <a:latin typeface="Calibri" panose="020F0502020204030204" pitchFamily="34" charset="0"/>
            </a:rPr>
            <a:t>Estar listos para el arranque</a:t>
          </a:r>
        </a:p>
      </dgm:t>
    </dgm:pt>
    <dgm:pt modelId="{97B2AD6F-8145-42F8-9DEC-F82D1B4DC302}" type="parTrans" cxnId="{46EDDC8A-803E-41DE-B030-0F6DEF527266}">
      <dgm:prSet/>
      <dgm:spPr/>
      <dgm:t>
        <a:bodyPr/>
        <a:lstStyle/>
        <a:p>
          <a:endParaRPr lang="es-MX"/>
        </a:p>
      </dgm:t>
    </dgm:pt>
    <dgm:pt modelId="{AE317005-D8BD-4DF2-8D4C-82CF88C57417}" type="sibTrans" cxnId="{46EDDC8A-803E-41DE-B030-0F6DEF527266}">
      <dgm:prSet/>
      <dgm:spPr/>
      <dgm:t>
        <a:bodyPr/>
        <a:lstStyle/>
        <a:p>
          <a:endParaRPr lang="es-MX"/>
        </a:p>
      </dgm:t>
    </dgm:pt>
    <dgm:pt modelId="{239AEA0E-FA63-4C8B-BE50-A62E9E9D9014}">
      <dgm:prSet phldrT="[Texto]"/>
      <dgm:spPr/>
      <dgm:t>
        <a:bodyPr/>
        <a:lstStyle/>
        <a:p>
          <a:r>
            <a:rPr lang="es-ES" b="0" dirty="0" smtClean="0">
              <a:latin typeface="Calibri" panose="020F0502020204030204" pitchFamily="34" charset="0"/>
            </a:rPr>
            <a:t>Asegurar el cambio de responsables del servicio</a:t>
          </a:r>
          <a:endParaRPr lang="es-ES" b="0" dirty="0">
            <a:latin typeface="Calibri" panose="020F0502020204030204" pitchFamily="34" charset="0"/>
          </a:endParaRPr>
        </a:p>
      </dgm:t>
    </dgm:pt>
    <dgm:pt modelId="{F53E82CD-1669-4F49-848A-98C5FC07584C}" type="parTrans" cxnId="{57163DAB-8CE7-40E3-8FC7-94888387A7E9}">
      <dgm:prSet/>
      <dgm:spPr/>
      <dgm:t>
        <a:bodyPr/>
        <a:lstStyle/>
        <a:p>
          <a:endParaRPr lang="es-MX"/>
        </a:p>
      </dgm:t>
    </dgm:pt>
    <dgm:pt modelId="{E6A08A09-7F66-444C-A685-EDC3CE3B1E01}" type="sibTrans" cxnId="{57163DAB-8CE7-40E3-8FC7-94888387A7E9}">
      <dgm:prSet/>
      <dgm:spPr/>
      <dgm:t>
        <a:bodyPr/>
        <a:lstStyle/>
        <a:p>
          <a:endParaRPr lang="es-MX"/>
        </a:p>
      </dgm:t>
    </dgm:pt>
    <dgm:pt modelId="{79E1377D-D381-419E-AFFB-EF4AB00C7332}" type="pres">
      <dgm:prSet presAssocID="{FB222229-BF64-4D13-B513-E6F81A7A718E}" presName="rootnode" presStyleCnt="0">
        <dgm:presLayoutVars>
          <dgm:chMax/>
          <dgm:chPref/>
          <dgm:dir/>
          <dgm:animLvl val="lvl"/>
        </dgm:presLayoutVars>
      </dgm:prSet>
      <dgm:spPr/>
      <dgm:t>
        <a:bodyPr/>
        <a:lstStyle/>
        <a:p>
          <a:endParaRPr lang="es-MX"/>
        </a:p>
      </dgm:t>
    </dgm:pt>
    <dgm:pt modelId="{E180B517-C2BF-47FB-8202-DDD335D7C015}" type="pres">
      <dgm:prSet presAssocID="{35951898-D355-4AB7-9A01-67D93441EF74}" presName="composite" presStyleCnt="0"/>
      <dgm:spPr/>
    </dgm:pt>
    <dgm:pt modelId="{F1B79612-B4C6-4826-BD1D-70F47BE99DBE}" type="pres">
      <dgm:prSet presAssocID="{35951898-D355-4AB7-9A01-67D93441EF74}" presName="LShape" presStyleLbl="alignNode1" presStyleIdx="0" presStyleCnt="9"/>
      <dgm:spPr/>
    </dgm:pt>
    <dgm:pt modelId="{222187D4-85F6-48F1-9938-E8F260518E68}" type="pres">
      <dgm:prSet presAssocID="{35951898-D355-4AB7-9A01-67D93441EF74}" presName="ParentText" presStyleLbl="revTx" presStyleIdx="0" presStyleCnt="5">
        <dgm:presLayoutVars>
          <dgm:chMax val="0"/>
          <dgm:chPref val="0"/>
          <dgm:bulletEnabled val="1"/>
        </dgm:presLayoutVars>
      </dgm:prSet>
      <dgm:spPr/>
      <dgm:t>
        <a:bodyPr/>
        <a:lstStyle/>
        <a:p>
          <a:endParaRPr lang="es-MX"/>
        </a:p>
      </dgm:t>
    </dgm:pt>
    <dgm:pt modelId="{A3122018-0D00-49E4-88BA-413E4E441C57}" type="pres">
      <dgm:prSet presAssocID="{35951898-D355-4AB7-9A01-67D93441EF74}" presName="Triangle" presStyleLbl="alignNode1" presStyleIdx="1" presStyleCnt="9"/>
      <dgm:spPr/>
    </dgm:pt>
    <dgm:pt modelId="{930FFB71-B963-4BBB-9345-9FFD8BA79CC8}" type="pres">
      <dgm:prSet presAssocID="{A8AC3AED-9798-465E-AD16-A0444D354BB5}" presName="sibTrans" presStyleCnt="0"/>
      <dgm:spPr/>
    </dgm:pt>
    <dgm:pt modelId="{024A0FBE-03EE-49FE-BA56-2130969D5B35}" type="pres">
      <dgm:prSet presAssocID="{A8AC3AED-9798-465E-AD16-A0444D354BB5}" presName="space" presStyleCnt="0"/>
      <dgm:spPr/>
    </dgm:pt>
    <dgm:pt modelId="{054C4F3E-5E64-4E39-9FFE-E9C617CCB6EC}" type="pres">
      <dgm:prSet presAssocID="{CFE707A3-5813-4DFF-A828-B2AEDD946006}" presName="composite" presStyleCnt="0"/>
      <dgm:spPr/>
    </dgm:pt>
    <dgm:pt modelId="{A43C8E22-2582-4881-A04B-4F1C249FE85A}" type="pres">
      <dgm:prSet presAssocID="{CFE707A3-5813-4DFF-A828-B2AEDD946006}" presName="LShape" presStyleLbl="alignNode1" presStyleIdx="2" presStyleCnt="9"/>
      <dgm:spPr/>
    </dgm:pt>
    <dgm:pt modelId="{A02D1E51-D78E-408D-AA0C-411AF567A055}" type="pres">
      <dgm:prSet presAssocID="{CFE707A3-5813-4DFF-A828-B2AEDD946006}" presName="ParentText" presStyleLbl="revTx" presStyleIdx="1" presStyleCnt="5">
        <dgm:presLayoutVars>
          <dgm:chMax val="0"/>
          <dgm:chPref val="0"/>
          <dgm:bulletEnabled val="1"/>
        </dgm:presLayoutVars>
      </dgm:prSet>
      <dgm:spPr/>
      <dgm:t>
        <a:bodyPr/>
        <a:lstStyle/>
        <a:p>
          <a:endParaRPr lang="es-MX"/>
        </a:p>
      </dgm:t>
    </dgm:pt>
    <dgm:pt modelId="{2B62A331-745C-4CA8-A70B-5DC0E9269666}" type="pres">
      <dgm:prSet presAssocID="{CFE707A3-5813-4DFF-A828-B2AEDD946006}" presName="Triangle" presStyleLbl="alignNode1" presStyleIdx="3" presStyleCnt="9"/>
      <dgm:spPr/>
    </dgm:pt>
    <dgm:pt modelId="{0450D001-FEA4-4495-BDE1-E021A0B54014}" type="pres">
      <dgm:prSet presAssocID="{7D7770C5-3C0E-4DB6-B841-877E21BFD205}" presName="sibTrans" presStyleCnt="0"/>
      <dgm:spPr/>
    </dgm:pt>
    <dgm:pt modelId="{E5291530-671E-4096-9765-E3260566922F}" type="pres">
      <dgm:prSet presAssocID="{7D7770C5-3C0E-4DB6-B841-877E21BFD205}" presName="space" presStyleCnt="0"/>
      <dgm:spPr/>
    </dgm:pt>
    <dgm:pt modelId="{41D76740-54E6-4201-AD88-A7DF7F6C9F5E}" type="pres">
      <dgm:prSet presAssocID="{E964B85B-865F-4F5F-97EC-1EA99329CAB1}" presName="composite" presStyleCnt="0"/>
      <dgm:spPr/>
    </dgm:pt>
    <dgm:pt modelId="{355A3CE3-998F-4570-930B-288E5679C243}" type="pres">
      <dgm:prSet presAssocID="{E964B85B-865F-4F5F-97EC-1EA99329CAB1}" presName="LShape" presStyleLbl="alignNode1" presStyleIdx="4" presStyleCnt="9"/>
      <dgm:spPr/>
    </dgm:pt>
    <dgm:pt modelId="{238E182B-817A-4427-ABE5-4B0EA86C21AB}" type="pres">
      <dgm:prSet presAssocID="{E964B85B-865F-4F5F-97EC-1EA99329CAB1}" presName="ParentText" presStyleLbl="revTx" presStyleIdx="2" presStyleCnt="5">
        <dgm:presLayoutVars>
          <dgm:chMax val="0"/>
          <dgm:chPref val="0"/>
          <dgm:bulletEnabled val="1"/>
        </dgm:presLayoutVars>
      </dgm:prSet>
      <dgm:spPr/>
      <dgm:t>
        <a:bodyPr/>
        <a:lstStyle/>
        <a:p>
          <a:endParaRPr lang="es-MX"/>
        </a:p>
      </dgm:t>
    </dgm:pt>
    <dgm:pt modelId="{B879B57A-1771-4432-B0C5-4C862B0B4B8A}" type="pres">
      <dgm:prSet presAssocID="{E964B85B-865F-4F5F-97EC-1EA99329CAB1}" presName="Triangle" presStyleLbl="alignNode1" presStyleIdx="5" presStyleCnt="9"/>
      <dgm:spPr/>
    </dgm:pt>
    <dgm:pt modelId="{E17E8468-0514-4A88-8201-EEB0B814D5F0}" type="pres">
      <dgm:prSet presAssocID="{7495B185-A33E-4B13-9751-7A8872D63658}" presName="sibTrans" presStyleCnt="0"/>
      <dgm:spPr/>
    </dgm:pt>
    <dgm:pt modelId="{1F7F2C1E-28B6-4DD1-8753-993E5B326E54}" type="pres">
      <dgm:prSet presAssocID="{7495B185-A33E-4B13-9751-7A8872D63658}" presName="space" presStyleCnt="0"/>
      <dgm:spPr/>
    </dgm:pt>
    <dgm:pt modelId="{4FE26530-8F79-4042-9B83-1E44CCAF4DD9}" type="pres">
      <dgm:prSet presAssocID="{D3A6E129-9247-41ED-B4A3-D68A5CA2042F}" presName="composite" presStyleCnt="0"/>
      <dgm:spPr/>
    </dgm:pt>
    <dgm:pt modelId="{392FEDB9-83B9-4C27-B1A3-77AA3EB1DD23}" type="pres">
      <dgm:prSet presAssocID="{D3A6E129-9247-41ED-B4A3-D68A5CA2042F}" presName="LShape" presStyleLbl="alignNode1" presStyleIdx="6" presStyleCnt="9"/>
      <dgm:spPr/>
    </dgm:pt>
    <dgm:pt modelId="{82E2BD2B-72CD-4882-9D35-1BFC962F6089}" type="pres">
      <dgm:prSet presAssocID="{D3A6E129-9247-41ED-B4A3-D68A5CA2042F}" presName="ParentText" presStyleLbl="revTx" presStyleIdx="3" presStyleCnt="5">
        <dgm:presLayoutVars>
          <dgm:chMax val="0"/>
          <dgm:chPref val="0"/>
          <dgm:bulletEnabled val="1"/>
        </dgm:presLayoutVars>
      </dgm:prSet>
      <dgm:spPr/>
      <dgm:t>
        <a:bodyPr/>
        <a:lstStyle/>
        <a:p>
          <a:endParaRPr lang="es-MX"/>
        </a:p>
      </dgm:t>
    </dgm:pt>
    <dgm:pt modelId="{68DD1583-7187-45E2-941B-2DBFCD757D79}" type="pres">
      <dgm:prSet presAssocID="{D3A6E129-9247-41ED-B4A3-D68A5CA2042F}" presName="Triangle" presStyleLbl="alignNode1" presStyleIdx="7" presStyleCnt="9"/>
      <dgm:spPr/>
    </dgm:pt>
    <dgm:pt modelId="{22826B6A-2AB6-4279-A1D9-C153A914D64C}" type="pres">
      <dgm:prSet presAssocID="{3DF9CAE7-C465-491F-A842-F2F9F7B358C6}" presName="sibTrans" presStyleCnt="0"/>
      <dgm:spPr/>
    </dgm:pt>
    <dgm:pt modelId="{C69F02D9-44A9-4DAD-B752-E07D087E6AD2}" type="pres">
      <dgm:prSet presAssocID="{3DF9CAE7-C465-491F-A842-F2F9F7B358C6}" presName="space" presStyleCnt="0"/>
      <dgm:spPr/>
    </dgm:pt>
    <dgm:pt modelId="{C9766FB8-7976-403B-B61C-466D7C377F06}" type="pres">
      <dgm:prSet presAssocID="{A239AB3F-E161-413B-8D47-122D8E7490AF}" presName="composite" presStyleCnt="0"/>
      <dgm:spPr/>
    </dgm:pt>
    <dgm:pt modelId="{CDCF48B4-BBBA-48B2-AE99-EC1515F6AE51}" type="pres">
      <dgm:prSet presAssocID="{A239AB3F-E161-413B-8D47-122D8E7490AF}" presName="LShape" presStyleLbl="alignNode1" presStyleIdx="8" presStyleCnt="9"/>
      <dgm:spPr/>
    </dgm:pt>
    <dgm:pt modelId="{25092C09-B9D7-4C34-BDCA-35D138711979}" type="pres">
      <dgm:prSet presAssocID="{A239AB3F-E161-413B-8D47-122D8E7490AF}" presName="ParentText" presStyleLbl="revTx" presStyleIdx="4" presStyleCnt="5">
        <dgm:presLayoutVars>
          <dgm:chMax val="0"/>
          <dgm:chPref val="0"/>
          <dgm:bulletEnabled val="1"/>
        </dgm:presLayoutVars>
      </dgm:prSet>
      <dgm:spPr/>
      <dgm:t>
        <a:bodyPr/>
        <a:lstStyle/>
        <a:p>
          <a:endParaRPr lang="es-MX"/>
        </a:p>
      </dgm:t>
    </dgm:pt>
  </dgm:ptLst>
  <dgm:cxnLst>
    <dgm:cxn modelId="{CC63BDC1-4C0A-42C7-84A5-F6F513FD6AC8}" type="presOf" srcId="{854CB832-7A55-4F03-84C6-B4E0001A296D}" destId="{238E182B-817A-4427-ABE5-4B0EA86C21AB}" srcOrd="0" destOrd="1" presId="urn:microsoft.com/office/officeart/2009/3/layout/StepUpProcess"/>
    <dgm:cxn modelId="{BB692AF4-87DB-43E2-9DDE-CF090A2B1506}" type="presOf" srcId="{89403D94-5558-4469-9ECB-C87D14132B8B}" destId="{A02D1E51-D78E-408D-AA0C-411AF567A055}" srcOrd="0" destOrd="1" presId="urn:microsoft.com/office/officeart/2009/3/layout/StepUpProcess"/>
    <dgm:cxn modelId="{68EB30E5-54BB-4A8B-B8EC-CF5B699369DE}" type="presOf" srcId="{D3A6E129-9247-41ED-B4A3-D68A5CA2042F}" destId="{82E2BD2B-72CD-4882-9D35-1BFC962F6089}" srcOrd="0" destOrd="0" presId="urn:microsoft.com/office/officeart/2009/3/layout/StepUpProcess"/>
    <dgm:cxn modelId="{60296AC9-E27D-46F3-A568-777BE30B801D}" type="presOf" srcId="{A58DCDDA-6316-41FF-9ECC-6112ABCB0B68}" destId="{82E2BD2B-72CD-4882-9D35-1BFC962F6089}" srcOrd="0" destOrd="1" presId="urn:microsoft.com/office/officeart/2009/3/layout/StepUpProcess"/>
    <dgm:cxn modelId="{60A943DB-337A-461D-9922-48475C916F02}" type="presOf" srcId="{35951898-D355-4AB7-9A01-67D93441EF74}" destId="{222187D4-85F6-48F1-9938-E8F260518E68}" srcOrd="0" destOrd="0" presId="urn:microsoft.com/office/officeart/2009/3/layout/StepUpProcess"/>
    <dgm:cxn modelId="{62074E75-EC6E-49FA-A2EB-0018D0F930D9}" srcId="{35951898-D355-4AB7-9A01-67D93441EF74}" destId="{C298BC81-4420-4272-A9D8-92D519000F81}" srcOrd="0" destOrd="0" parTransId="{4CBDE5FD-CA74-479C-B459-6100668CF9F1}" sibTransId="{CB3CBFD5-0DCA-42C5-A2A1-1A0DA6D35C4B}"/>
    <dgm:cxn modelId="{371D8C60-1E28-44FD-8430-D2CA944E82B9}" type="presOf" srcId="{C298BC81-4420-4272-A9D8-92D519000F81}" destId="{222187D4-85F6-48F1-9938-E8F260518E68}" srcOrd="0" destOrd="1" presId="urn:microsoft.com/office/officeart/2009/3/layout/StepUpProcess"/>
    <dgm:cxn modelId="{57163DAB-8CE7-40E3-8FC7-94888387A7E9}" srcId="{A239AB3F-E161-413B-8D47-122D8E7490AF}" destId="{239AEA0E-FA63-4C8B-BE50-A62E9E9D9014}" srcOrd="0" destOrd="0" parTransId="{F53E82CD-1669-4F49-848A-98C5FC07584C}" sibTransId="{E6A08A09-7F66-444C-A685-EDC3CE3B1E01}"/>
    <dgm:cxn modelId="{4AD7B28F-AD7D-44C3-9B29-A61A868366AE}" srcId="{D3A6E129-9247-41ED-B4A3-D68A5CA2042F}" destId="{A58DCDDA-6316-41FF-9ECC-6112ABCB0B68}" srcOrd="0" destOrd="0" parTransId="{AA2BD73E-25FE-47F5-86E0-B2C7CCF667C1}" sibTransId="{1E04C241-1657-4B80-9CD9-4AE9D1995D0E}"/>
    <dgm:cxn modelId="{46EDDC8A-803E-41DE-B030-0F6DEF527266}" srcId="{E964B85B-865F-4F5F-97EC-1EA99329CAB1}" destId="{854CB832-7A55-4F03-84C6-B4E0001A296D}" srcOrd="0" destOrd="0" parTransId="{97B2AD6F-8145-42F8-9DEC-F82D1B4DC302}" sibTransId="{AE317005-D8BD-4DF2-8D4C-82CF88C57417}"/>
    <dgm:cxn modelId="{845D30FF-1702-4EC8-8043-9BE9C42B9BD7}" type="presOf" srcId="{CFE707A3-5813-4DFF-A828-B2AEDD946006}" destId="{A02D1E51-D78E-408D-AA0C-411AF567A055}" srcOrd="0" destOrd="0" presId="urn:microsoft.com/office/officeart/2009/3/layout/StepUpProcess"/>
    <dgm:cxn modelId="{0CAEAAED-898D-49DE-B141-2817235586F0}" srcId="{FB222229-BF64-4D13-B513-E6F81A7A718E}" destId="{35951898-D355-4AB7-9A01-67D93441EF74}" srcOrd="0" destOrd="0" parTransId="{E0B72757-64B7-47F0-AAFD-FD255D592E68}" sibTransId="{A8AC3AED-9798-465E-AD16-A0444D354BB5}"/>
    <dgm:cxn modelId="{77FF8588-8249-4A93-A4DA-DFDA83B6B888}" srcId="{FB222229-BF64-4D13-B513-E6F81A7A718E}" destId="{E964B85B-865F-4F5F-97EC-1EA99329CAB1}" srcOrd="2" destOrd="0" parTransId="{5D6B0303-3CD9-4B0B-BAE6-1036612D300B}" sibTransId="{7495B185-A33E-4B13-9751-7A8872D63658}"/>
    <dgm:cxn modelId="{84CBA360-841D-4919-A386-A0D771D2F928}" srcId="{CFE707A3-5813-4DFF-A828-B2AEDD946006}" destId="{89403D94-5558-4469-9ECB-C87D14132B8B}" srcOrd="0" destOrd="0" parTransId="{E619966A-EB2F-49BF-A78F-5D3175447F83}" sibTransId="{8A1E3360-5988-4D98-B082-8523AD9FAB90}"/>
    <dgm:cxn modelId="{6EF06566-8E2A-4B90-8C58-5F012057F758}" type="presOf" srcId="{A239AB3F-E161-413B-8D47-122D8E7490AF}" destId="{25092C09-B9D7-4C34-BDCA-35D138711979}" srcOrd="0" destOrd="0" presId="urn:microsoft.com/office/officeart/2009/3/layout/StepUpProcess"/>
    <dgm:cxn modelId="{83B58E00-34CF-4E6C-A35A-813118D984CB}" type="presOf" srcId="{FB222229-BF64-4D13-B513-E6F81A7A718E}" destId="{79E1377D-D381-419E-AFFB-EF4AB00C7332}" srcOrd="0" destOrd="0" presId="urn:microsoft.com/office/officeart/2009/3/layout/StepUpProcess"/>
    <dgm:cxn modelId="{AB77E513-C9F0-463F-8F76-813496365040}" type="presOf" srcId="{E964B85B-865F-4F5F-97EC-1EA99329CAB1}" destId="{238E182B-817A-4427-ABE5-4B0EA86C21AB}" srcOrd="0" destOrd="0" presId="urn:microsoft.com/office/officeart/2009/3/layout/StepUpProcess"/>
    <dgm:cxn modelId="{CC903B56-A785-4B1F-87D8-6940EB9E2118}" type="presOf" srcId="{239AEA0E-FA63-4C8B-BE50-A62E9E9D9014}" destId="{25092C09-B9D7-4C34-BDCA-35D138711979}" srcOrd="0" destOrd="1" presId="urn:microsoft.com/office/officeart/2009/3/layout/StepUpProcess"/>
    <dgm:cxn modelId="{16E6151D-E6DC-42AD-B2C5-29AFDF9F35E3}" srcId="{FB222229-BF64-4D13-B513-E6F81A7A718E}" destId="{D3A6E129-9247-41ED-B4A3-D68A5CA2042F}" srcOrd="3" destOrd="0" parTransId="{1BC308FD-A41C-4261-B7C1-622415D39403}" sibTransId="{3DF9CAE7-C465-491F-A842-F2F9F7B358C6}"/>
    <dgm:cxn modelId="{FD459973-5144-4384-9F23-D7AD8C7675FB}" srcId="{FB222229-BF64-4D13-B513-E6F81A7A718E}" destId="{A239AB3F-E161-413B-8D47-122D8E7490AF}" srcOrd="4" destOrd="0" parTransId="{F871C8AB-9837-4793-88EB-3DB56CF67D86}" sibTransId="{71DD862C-483E-421D-9138-B90893A55038}"/>
    <dgm:cxn modelId="{1E0E796B-0F50-4DB0-97A8-E2EDD798DE42}" srcId="{FB222229-BF64-4D13-B513-E6F81A7A718E}" destId="{CFE707A3-5813-4DFF-A828-B2AEDD946006}" srcOrd="1" destOrd="0" parTransId="{1FC945E9-C1A3-4E95-A50C-94025060CC0E}" sibTransId="{7D7770C5-3C0E-4DB6-B841-877E21BFD205}"/>
    <dgm:cxn modelId="{096C75E4-DF7E-4757-8ECC-D56396EF5F61}" type="presParOf" srcId="{79E1377D-D381-419E-AFFB-EF4AB00C7332}" destId="{E180B517-C2BF-47FB-8202-DDD335D7C015}" srcOrd="0" destOrd="0" presId="urn:microsoft.com/office/officeart/2009/3/layout/StepUpProcess"/>
    <dgm:cxn modelId="{0EEFDED0-9189-4787-8697-DFC431ED3466}" type="presParOf" srcId="{E180B517-C2BF-47FB-8202-DDD335D7C015}" destId="{F1B79612-B4C6-4826-BD1D-70F47BE99DBE}" srcOrd="0" destOrd="0" presId="urn:microsoft.com/office/officeart/2009/3/layout/StepUpProcess"/>
    <dgm:cxn modelId="{62344366-8755-4822-BA89-D0B827C0C995}" type="presParOf" srcId="{E180B517-C2BF-47FB-8202-DDD335D7C015}" destId="{222187D4-85F6-48F1-9938-E8F260518E68}" srcOrd="1" destOrd="0" presId="urn:microsoft.com/office/officeart/2009/3/layout/StepUpProcess"/>
    <dgm:cxn modelId="{F7129853-5DA5-4627-AB8B-CEA42DE00EAE}" type="presParOf" srcId="{E180B517-C2BF-47FB-8202-DDD335D7C015}" destId="{A3122018-0D00-49E4-88BA-413E4E441C57}" srcOrd="2" destOrd="0" presId="urn:microsoft.com/office/officeart/2009/3/layout/StepUpProcess"/>
    <dgm:cxn modelId="{DF4690D7-4EFB-46A3-B304-9AA49F4F2FB9}" type="presParOf" srcId="{79E1377D-D381-419E-AFFB-EF4AB00C7332}" destId="{930FFB71-B963-4BBB-9345-9FFD8BA79CC8}" srcOrd="1" destOrd="0" presId="urn:microsoft.com/office/officeart/2009/3/layout/StepUpProcess"/>
    <dgm:cxn modelId="{3E32F237-C596-4C8A-9112-EE4F3FDD9468}" type="presParOf" srcId="{930FFB71-B963-4BBB-9345-9FFD8BA79CC8}" destId="{024A0FBE-03EE-49FE-BA56-2130969D5B35}" srcOrd="0" destOrd="0" presId="urn:microsoft.com/office/officeart/2009/3/layout/StepUpProcess"/>
    <dgm:cxn modelId="{F218F26B-40FB-4461-867C-01C43399355F}" type="presParOf" srcId="{79E1377D-D381-419E-AFFB-EF4AB00C7332}" destId="{054C4F3E-5E64-4E39-9FFE-E9C617CCB6EC}" srcOrd="2" destOrd="0" presId="urn:microsoft.com/office/officeart/2009/3/layout/StepUpProcess"/>
    <dgm:cxn modelId="{D8ADB74A-90D4-426F-87FC-589BECEEABCC}" type="presParOf" srcId="{054C4F3E-5E64-4E39-9FFE-E9C617CCB6EC}" destId="{A43C8E22-2582-4881-A04B-4F1C249FE85A}" srcOrd="0" destOrd="0" presId="urn:microsoft.com/office/officeart/2009/3/layout/StepUpProcess"/>
    <dgm:cxn modelId="{8F635978-4966-4C8E-BCF0-112AFD5FBE0A}" type="presParOf" srcId="{054C4F3E-5E64-4E39-9FFE-E9C617CCB6EC}" destId="{A02D1E51-D78E-408D-AA0C-411AF567A055}" srcOrd="1" destOrd="0" presId="urn:microsoft.com/office/officeart/2009/3/layout/StepUpProcess"/>
    <dgm:cxn modelId="{11074CB0-F639-46AA-BC00-B9E55C822A49}" type="presParOf" srcId="{054C4F3E-5E64-4E39-9FFE-E9C617CCB6EC}" destId="{2B62A331-745C-4CA8-A70B-5DC0E9269666}" srcOrd="2" destOrd="0" presId="urn:microsoft.com/office/officeart/2009/3/layout/StepUpProcess"/>
    <dgm:cxn modelId="{EB7276E2-CE10-4A4D-B77C-CE61D2C19219}" type="presParOf" srcId="{79E1377D-D381-419E-AFFB-EF4AB00C7332}" destId="{0450D001-FEA4-4495-BDE1-E021A0B54014}" srcOrd="3" destOrd="0" presId="urn:microsoft.com/office/officeart/2009/3/layout/StepUpProcess"/>
    <dgm:cxn modelId="{D279EAB7-3CB4-4F36-AC1B-8D35A5098C87}" type="presParOf" srcId="{0450D001-FEA4-4495-BDE1-E021A0B54014}" destId="{E5291530-671E-4096-9765-E3260566922F}" srcOrd="0" destOrd="0" presId="urn:microsoft.com/office/officeart/2009/3/layout/StepUpProcess"/>
    <dgm:cxn modelId="{A8F4486A-3D04-421B-AF04-E99188CAD555}" type="presParOf" srcId="{79E1377D-D381-419E-AFFB-EF4AB00C7332}" destId="{41D76740-54E6-4201-AD88-A7DF7F6C9F5E}" srcOrd="4" destOrd="0" presId="urn:microsoft.com/office/officeart/2009/3/layout/StepUpProcess"/>
    <dgm:cxn modelId="{C7C43466-B5EE-49AA-8B7F-02B2A8EF1570}" type="presParOf" srcId="{41D76740-54E6-4201-AD88-A7DF7F6C9F5E}" destId="{355A3CE3-998F-4570-930B-288E5679C243}" srcOrd="0" destOrd="0" presId="urn:microsoft.com/office/officeart/2009/3/layout/StepUpProcess"/>
    <dgm:cxn modelId="{DDDE713D-E7A0-48ED-B67E-069D05D59609}" type="presParOf" srcId="{41D76740-54E6-4201-AD88-A7DF7F6C9F5E}" destId="{238E182B-817A-4427-ABE5-4B0EA86C21AB}" srcOrd="1" destOrd="0" presId="urn:microsoft.com/office/officeart/2009/3/layout/StepUpProcess"/>
    <dgm:cxn modelId="{CBE4CD7A-534D-477B-BC13-64B9AAA809FA}" type="presParOf" srcId="{41D76740-54E6-4201-AD88-A7DF7F6C9F5E}" destId="{B879B57A-1771-4432-B0C5-4C862B0B4B8A}" srcOrd="2" destOrd="0" presId="urn:microsoft.com/office/officeart/2009/3/layout/StepUpProcess"/>
    <dgm:cxn modelId="{8527AD29-B220-49C3-A4D2-C5A6EBDDBB20}" type="presParOf" srcId="{79E1377D-D381-419E-AFFB-EF4AB00C7332}" destId="{E17E8468-0514-4A88-8201-EEB0B814D5F0}" srcOrd="5" destOrd="0" presId="urn:microsoft.com/office/officeart/2009/3/layout/StepUpProcess"/>
    <dgm:cxn modelId="{04729A16-79AA-4182-8FA0-603B83AD2F16}" type="presParOf" srcId="{E17E8468-0514-4A88-8201-EEB0B814D5F0}" destId="{1F7F2C1E-28B6-4DD1-8753-993E5B326E54}" srcOrd="0" destOrd="0" presId="urn:microsoft.com/office/officeart/2009/3/layout/StepUpProcess"/>
    <dgm:cxn modelId="{709C7FD6-F90B-4BC1-B9DB-601A84C16A35}" type="presParOf" srcId="{79E1377D-D381-419E-AFFB-EF4AB00C7332}" destId="{4FE26530-8F79-4042-9B83-1E44CCAF4DD9}" srcOrd="6" destOrd="0" presId="urn:microsoft.com/office/officeart/2009/3/layout/StepUpProcess"/>
    <dgm:cxn modelId="{C6A2F226-7B12-4E7C-AD37-A9CAB1B69556}" type="presParOf" srcId="{4FE26530-8F79-4042-9B83-1E44CCAF4DD9}" destId="{392FEDB9-83B9-4C27-B1A3-77AA3EB1DD23}" srcOrd="0" destOrd="0" presId="urn:microsoft.com/office/officeart/2009/3/layout/StepUpProcess"/>
    <dgm:cxn modelId="{13952E93-3E79-49EC-B34E-B38BDCDB4731}" type="presParOf" srcId="{4FE26530-8F79-4042-9B83-1E44CCAF4DD9}" destId="{82E2BD2B-72CD-4882-9D35-1BFC962F6089}" srcOrd="1" destOrd="0" presId="urn:microsoft.com/office/officeart/2009/3/layout/StepUpProcess"/>
    <dgm:cxn modelId="{DC8159AA-B59A-4713-9E37-845DB683DCE5}" type="presParOf" srcId="{4FE26530-8F79-4042-9B83-1E44CCAF4DD9}" destId="{68DD1583-7187-45E2-941B-2DBFCD757D79}" srcOrd="2" destOrd="0" presId="urn:microsoft.com/office/officeart/2009/3/layout/StepUpProcess"/>
    <dgm:cxn modelId="{A8DF7EEC-BFEB-483B-9963-91F20C997391}" type="presParOf" srcId="{79E1377D-D381-419E-AFFB-EF4AB00C7332}" destId="{22826B6A-2AB6-4279-A1D9-C153A914D64C}" srcOrd="7" destOrd="0" presId="urn:microsoft.com/office/officeart/2009/3/layout/StepUpProcess"/>
    <dgm:cxn modelId="{548FC96E-0C74-4734-B34E-5A44AFE6BC85}" type="presParOf" srcId="{22826B6A-2AB6-4279-A1D9-C153A914D64C}" destId="{C69F02D9-44A9-4DAD-B752-E07D087E6AD2}" srcOrd="0" destOrd="0" presId="urn:microsoft.com/office/officeart/2009/3/layout/StepUpProcess"/>
    <dgm:cxn modelId="{8241ACFD-C735-475E-B469-87D7D9EF3528}" type="presParOf" srcId="{79E1377D-D381-419E-AFFB-EF4AB00C7332}" destId="{C9766FB8-7976-403B-B61C-466D7C377F06}" srcOrd="8" destOrd="0" presId="urn:microsoft.com/office/officeart/2009/3/layout/StepUpProcess"/>
    <dgm:cxn modelId="{1781F240-4BE5-4B81-AF63-EF84E19B24B4}" type="presParOf" srcId="{C9766FB8-7976-403B-B61C-466D7C377F06}" destId="{CDCF48B4-BBBA-48B2-AE99-EC1515F6AE51}" srcOrd="0" destOrd="0" presId="urn:microsoft.com/office/officeart/2009/3/layout/StepUpProcess"/>
    <dgm:cxn modelId="{8372325A-A020-401B-88EC-C1AAD9E93DBC}" type="presParOf" srcId="{C9766FB8-7976-403B-B61C-466D7C377F06}" destId="{25092C09-B9D7-4C34-BDCA-35D13871197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D2139-C266-4FFD-8DCC-EF97D68BBD39}">
      <dsp:nvSpPr>
        <dsp:cNvPr id="0" name=""/>
        <dsp:cNvSpPr/>
      </dsp:nvSpPr>
      <dsp:spPr>
        <a:xfrm>
          <a:off x="0" y="250996"/>
          <a:ext cx="8136904" cy="2772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88FF31B-1619-493C-B21C-28927EE7C20A}">
      <dsp:nvSpPr>
        <dsp:cNvPr id="0" name=""/>
        <dsp:cNvSpPr/>
      </dsp:nvSpPr>
      <dsp:spPr>
        <a:xfrm>
          <a:off x="406845" y="88636"/>
          <a:ext cx="5695832" cy="324720"/>
        </a:xfrm>
        <a:prstGeom prst="roundRect">
          <a:avLst/>
        </a:prstGeom>
        <a:gradFill flip="none" rotWithShape="1">
          <a:gsLst>
            <a:gs pos="1000">
              <a:schemeClr val="bg1">
                <a:lumMod val="65000"/>
                <a:alpha val="86000"/>
              </a:schemeClr>
            </a:gs>
            <a:gs pos="92000">
              <a:srgbClr val="FFEBFA"/>
            </a:gs>
          </a:gsLst>
          <a:lin ang="10800000" scaled="0"/>
          <a:tileRect/>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289" tIns="0" rIns="215289" bIns="0" numCol="1" spcCol="1270" anchor="ctr" anchorCtr="0">
          <a:noAutofit/>
        </a:bodyPr>
        <a:lstStyle/>
        <a:p>
          <a:pPr lvl="0" algn="l" defTabSz="533400">
            <a:lnSpc>
              <a:spcPct val="90000"/>
            </a:lnSpc>
            <a:spcBef>
              <a:spcPct val="0"/>
            </a:spcBef>
            <a:spcAft>
              <a:spcPct val="35000"/>
            </a:spcAft>
          </a:pPr>
          <a:r>
            <a:rPr lang="es-MX" sz="1200" kern="1200" dirty="0" smtClean="0">
              <a:latin typeface="Calibri" panose="020F0502020204030204" pitchFamily="34" charset="0"/>
            </a:rPr>
            <a:t>Objetivo	</a:t>
          </a:r>
          <a:endParaRPr lang="es-MX" sz="1200" kern="1200" dirty="0">
            <a:latin typeface="Calibri" panose="020F0502020204030204" pitchFamily="34" charset="0"/>
          </a:endParaRPr>
        </a:p>
      </dsp:txBody>
      <dsp:txXfrm>
        <a:off x="422697" y="104488"/>
        <a:ext cx="5664128" cy="293016"/>
      </dsp:txXfrm>
    </dsp:sp>
    <dsp:sp modelId="{ADE6D982-9598-4826-A78D-6F9AFA6DD645}">
      <dsp:nvSpPr>
        <dsp:cNvPr id="0" name=""/>
        <dsp:cNvSpPr/>
      </dsp:nvSpPr>
      <dsp:spPr>
        <a:xfrm>
          <a:off x="0" y="749956"/>
          <a:ext cx="8136904" cy="277200"/>
        </a:xfrm>
        <a:prstGeom prst="rect">
          <a:avLst/>
        </a:prstGeom>
        <a:solidFill>
          <a:schemeClr val="lt1">
            <a:alpha val="90000"/>
            <a:hueOff val="0"/>
            <a:satOff val="0"/>
            <a:lumOff val="0"/>
            <a:alphaOff val="0"/>
          </a:schemeClr>
        </a:solidFill>
        <a:ln w="9525" cap="flat" cmpd="sng" algn="ctr">
          <a:solidFill>
            <a:schemeClr val="accent1">
              <a:shade val="80000"/>
              <a:hueOff val="42475"/>
              <a:satOff val="-2714"/>
              <a:lumOff val="3766"/>
              <a:alphaOff val="0"/>
            </a:schemeClr>
          </a:solidFill>
          <a:prstDash val="solid"/>
        </a:ln>
        <a:effectLst/>
      </dsp:spPr>
      <dsp:style>
        <a:lnRef idx="1">
          <a:scrgbClr r="0" g="0" b="0"/>
        </a:lnRef>
        <a:fillRef idx="1">
          <a:scrgbClr r="0" g="0" b="0"/>
        </a:fillRef>
        <a:effectRef idx="0">
          <a:scrgbClr r="0" g="0" b="0"/>
        </a:effectRef>
        <a:fontRef idx="minor"/>
      </dsp:style>
    </dsp:sp>
    <dsp:sp modelId="{ACD2C4F0-78DF-41EE-9AE2-DC36111D5E7A}">
      <dsp:nvSpPr>
        <dsp:cNvPr id="0" name=""/>
        <dsp:cNvSpPr/>
      </dsp:nvSpPr>
      <dsp:spPr>
        <a:xfrm>
          <a:off x="406845" y="587596"/>
          <a:ext cx="5695832" cy="324720"/>
        </a:xfrm>
        <a:prstGeom prst="roundRect">
          <a:avLst/>
        </a:prstGeom>
        <a:gradFill flip="none" rotWithShape="1">
          <a:gsLst>
            <a:gs pos="1000">
              <a:schemeClr val="bg1">
                <a:lumMod val="65000"/>
                <a:alpha val="86000"/>
              </a:schemeClr>
            </a:gs>
            <a:gs pos="92000">
              <a:srgbClr val="FFEBFA"/>
            </a:gs>
          </a:gsLst>
          <a:lin ang="10800000" scaled="0"/>
          <a:tileRect/>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289" tIns="0" rIns="215289" bIns="0" numCol="1" spcCol="1270" anchor="ctr" anchorCtr="0">
          <a:noAutofit/>
        </a:bodyPr>
        <a:lstStyle/>
        <a:p>
          <a:pPr lvl="0" algn="l" defTabSz="533400">
            <a:lnSpc>
              <a:spcPct val="90000"/>
            </a:lnSpc>
            <a:spcBef>
              <a:spcPct val="0"/>
            </a:spcBef>
            <a:spcAft>
              <a:spcPct val="35000"/>
            </a:spcAft>
          </a:pPr>
          <a:r>
            <a:rPr lang="es-MX" sz="1200" kern="1200" dirty="0" smtClean="0">
              <a:latin typeface="Calibri" panose="020F0502020204030204" pitchFamily="34" charset="0"/>
            </a:rPr>
            <a:t>Equipo de Transición</a:t>
          </a:r>
          <a:endParaRPr lang="es-MX" sz="1200" kern="1200" dirty="0">
            <a:latin typeface="Calibri" panose="020F0502020204030204" pitchFamily="34" charset="0"/>
          </a:endParaRPr>
        </a:p>
      </dsp:txBody>
      <dsp:txXfrm>
        <a:off x="422697" y="603448"/>
        <a:ext cx="5664128" cy="293016"/>
      </dsp:txXfrm>
    </dsp:sp>
    <dsp:sp modelId="{7C58CD8F-E7DC-45A7-BB89-F65F47AED47E}">
      <dsp:nvSpPr>
        <dsp:cNvPr id="0" name=""/>
        <dsp:cNvSpPr/>
      </dsp:nvSpPr>
      <dsp:spPr>
        <a:xfrm>
          <a:off x="0" y="1248916"/>
          <a:ext cx="8136904" cy="277200"/>
        </a:xfrm>
        <a:prstGeom prst="rect">
          <a:avLst/>
        </a:prstGeom>
        <a:solidFill>
          <a:schemeClr val="lt1">
            <a:alpha val="90000"/>
            <a:hueOff val="0"/>
            <a:satOff val="0"/>
            <a:lumOff val="0"/>
            <a:alphaOff val="0"/>
          </a:schemeClr>
        </a:solidFill>
        <a:ln w="9525" cap="flat" cmpd="sng" algn="ctr">
          <a:solidFill>
            <a:schemeClr val="accent1">
              <a:shade val="80000"/>
              <a:hueOff val="84950"/>
              <a:satOff val="-5427"/>
              <a:lumOff val="7532"/>
              <a:alphaOff val="0"/>
            </a:schemeClr>
          </a:solidFill>
          <a:prstDash val="solid"/>
        </a:ln>
        <a:effectLst/>
      </dsp:spPr>
      <dsp:style>
        <a:lnRef idx="1">
          <a:scrgbClr r="0" g="0" b="0"/>
        </a:lnRef>
        <a:fillRef idx="1">
          <a:scrgbClr r="0" g="0" b="0"/>
        </a:fillRef>
        <a:effectRef idx="0">
          <a:scrgbClr r="0" g="0" b="0"/>
        </a:effectRef>
        <a:fontRef idx="minor"/>
      </dsp:style>
    </dsp:sp>
    <dsp:sp modelId="{FB75CB55-A2E8-473C-BC72-35AC23BAE001}">
      <dsp:nvSpPr>
        <dsp:cNvPr id="0" name=""/>
        <dsp:cNvSpPr/>
      </dsp:nvSpPr>
      <dsp:spPr>
        <a:xfrm>
          <a:off x="406845" y="1086556"/>
          <a:ext cx="5695832" cy="324720"/>
        </a:xfrm>
        <a:prstGeom prst="roundRect">
          <a:avLst/>
        </a:prstGeom>
        <a:gradFill flip="none" rotWithShape="1">
          <a:gsLst>
            <a:gs pos="1000">
              <a:schemeClr val="bg1">
                <a:lumMod val="65000"/>
                <a:alpha val="86000"/>
              </a:schemeClr>
            </a:gs>
            <a:gs pos="92000">
              <a:srgbClr val="FFEBFA"/>
            </a:gs>
          </a:gsLst>
          <a:lin ang="10800000" scaled="0"/>
          <a:tileRect/>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289" tIns="0" rIns="215289" bIns="0" numCol="1" spcCol="1270" anchor="ctr" anchorCtr="0">
          <a:noAutofit/>
        </a:bodyPr>
        <a:lstStyle/>
        <a:p>
          <a:pPr lvl="0" algn="l" defTabSz="533400">
            <a:lnSpc>
              <a:spcPct val="90000"/>
            </a:lnSpc>
            <a:spcBef>
              <a:spcPct val="0"/>
            </a:spcBef>
            <a:spcAft>
              <a:spcPct val="35000"/>
            </a:spcAft>
          </a:pPr>
          <a:r>
            <a:rPr lang="en-US" sz="1200" kern="1200" dirty="0" smtClean="0">
              <a:latin typeface="Calibri" panose="020F0502020204030204" pitchFamily="34" charset="0"/>
            </a:rPr>
            <a:t>Assessment</a:t>
          </a:r>
          <a:r>
            <a:rPr lang="es-MX" sz="1200" kern="1200" dirty="0" smtClean="0">
              <a:latin typeface="Calibri" panose="020F0502020204030204" pitchFamily="34" charset="0"/>
            </a:rPr>
            <a:t> de Aplicaciones y Procesos</a:t>
          </a:r>
          <a:endParaRPr lang="es-MX" sz="1200" kern="1200" dirty="0">
            <a:latin typeface="Calibri" panose="020F0502020204030204" pitchFamily="34" charset="0"/>
          </a:endParaRPr>
        </a:p>
      </dsp:txBody>
      <dsp:txXfrm>
        <a:off x="422697" y="1102408"/>
        <a:ext cx="5664128" cy="293016"/>
      </dsp:txXfrm>
    </dsp:sp>
    <dsp:sp modelId="{674C5982-4E28-455B-92F1-4CB32EE99F19}">
      <dsp:nvSpPr>
        <dsp:cNvPr id="0" name=""/>
        <dsp:cNvSpPr/>
      </dsp:nvSpPr>
      <dsp:spPr>
        <a:xfrm>
          <a:off x="0" y="1747876"/>
          <a:ext cx="8136904" cy="277200"/>
        </a:xfrm>
        <a:prstGeom prst="rect">
          <a:avLst/>
        </a:prstGeom>
        <a:solidFill>
          <a:schemeClr val="lt1">
            <a:alpha val="90000"/>
            <a:hueOff val="0"/>
            <a:satOff val="0"/>
            <a:lumOff val="0"/>
            <a:alphaOff val="0"/>
          </a:schemeClr>
        </a:solidFill>
        <a:ln w="9525" cap="flat" cmpd="sng" algn="ctr">
          <a:solidFill>
            <a:schemeClr val="accent1">
              <a:shade val="80000"/>
              <a:hueOff val="127425"/>
              <a:satOff val="-8141"/>
              <a:lumOff val="11298"/>
              <a:alphaOff val="0"/>
            </a:schemeClr>
          </a:solidFill>
          <a:prstDash val="solid"/>
        </a:ln>
        <a:effectLst/>
      </dsp:spPr>
      <dsp:style>
        <a:lnRef idx="1">
          <a:scrgbClr r="0" g="0" b="0"/>
        </a:lnRef>
        <a:fillRef idx="1">
          <a:scrgbClr r="0" g="0" b="0"/>
        </a:fillRef>
        <a:effectRef idx="0">
          <a:scrgbClr r="0" g="0" b="0"/>
        </a:effectRef>
        <a:fontRef idx="minor"/>
      </dsp:style>
    </dsp:sp>
    <dsp:sp modelId="{C6646CDB-398B-40B2-BE8D-A4FBF3E69BB8}">
      <dsp:nvSpPr>
        <dsp:cNvPr id="0" name=""/>
        <dsp:cNvSpPr/>
      </dsp:nvSpPr>
      <dsp:spPr>
        <a:xfrm>
          <a:off x="406845" y="1585516"/>
          <a:ext cx="5695832" cy="324720"/>
        </a:xfrm>
        <a:prstGeom prst="roundRect">
          <a:avLst/>
        </a:prstGeom>
        <a:gradFill flip="none" rotWithShape="1">
          <a:gsLst>
            <a:gs pos="1000">
              <a:schemeClr val="bg1">
                <a:lumMod val="65000"/>
                <a:alpha val="86000"/>
              </a:schemeClr>
            </a:gs>
            <a:gs pos="92000">
              <a:srgbClr val="FFEBFA"/>
            </a:gs>
          </a:gsLst>
          <a:lin ang="10800000" scaled="0"/>
          <a:tileRect/>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289" tIns="0" rIns="215289" bIns="0" numCol="1" spcCol="1270" anchor="ctr" anchorCtr="0">
          <a:noAutofit/>
        </a:bodyPr>
        <a:lstStyle/>
        <a:p>
          <a:pPr lvl="0" algn="l" defTabSz="533400">
            <a:lnSpc>
              <a:spcPct val="90000"/>
            </a:lnSpc>
            <a:spcBef>
              <a:spcPct val="0"/>
            </a:spcBef>
            <a:spcAft>
              <a:spcPct val="35000"/>
            </a:spcAft>
          </a:pPr>
          <a:r>
            <a:rPr lang="es-MX" sz="1200" kern="1200" dirty="0" smtClean="0">
              <a:latin typeface="Calibri" panose="020F0502020204030204" pitchFamily="34" charset="0"/>
            </a:rPr>
            <a:t>Requerimientos de Arranque</a:t>
          </a:r>
          <a:endParaRPr lang="es-MX" sz="1200" kern="1200" dirty="0">
            <a:latin typeface="Calibri" panose="020F0502020204030204" pitchFamily="34" charset="0"/>
          </a:endParaRPr>
        </a:p>
      </dsp:txBody>
      <dsp:txXfrm>
        <a:off x="422697" y="1601368"/>
        <a:ext cx="5664128" cy="293016"/>
      </dsp:txXfrm>
    </dsp:sp>
    <dsp:sp modelId="{E0A4648B-6053-45B7-B4F4-AA2D859ABE59}">
      <dsp:nvSpPr>
        <dsp:cNvPr id="0" name=""/>
        <dsp:cNvSpPr/>
      </dsp:nvSpPr>
      <dsp:spPr>
        <a:xfrm>
          <a:off x="0" y="2246836"/>
          <a:ext cx="8136904" cy="277200"/>
        </a:xfrm>
        <a:prstGeom prst="rect">
          <a:avLst/>
        </a:prstGeom>
        <a:solidFill>
          <a:schemeClr val="lt1">
            <a:alpha val="90000"/>
            <a:hueOff val="0"/>
            <a:satOff val="0"/>
            <a:lumOff val="0"/>
            <a:alphaOff val="0"/>
          </a:schemeClr>
        </a:solidFill>
        <a:ln w="9525" cap="flat" cmpd="sng" algn="ctr">
          <a:solidFill>
            <a:schemeClr val="accent1">
              <a:shade val="80000"/>
              <a:hueOff val="169899"/>
              <a:satOff val="-10854"/>
              <a:lumOff val="15064"/>
              <a:alphaOff val="0"/>
            </a:schemeClr>
          </a:solidFill>
          <a:prstDash val="solid"/>
        </a:ln>
        <a:effectLst/>
      </dsp:spPr>
      <dsp:style>
        <a:lnRef idx="1">
          <a:scrgbClr r="0" g="0" b="0"/>
        </a:lnRef>
        <a:fillRef idx="1">
          <a:scrgbClr r="0" g="0" b="0"/>
        </a:fillRef>
        <a:effectRef idx="0">
          <a:scrgbClr r="0" g="0" b="0"/>
        </a:effectRef>
        <a:fontRef idx="minor"/>
      </dsp:style>
    </dsp:sp>
    <dsp:sp modelId="{6DB33BD2-BC65-41A2-9F65-054463B26B27}">
      <dsp:nvSpPr>
        <dsp:cNvPr id="0" name=""/>
        <dsp:cNvSpPr/>
      </dsp:nvSpPr>
      <dsp:spPr>
        <a:xfrm>
          <a:off x="406845" y="2084476"/>
          <a:ext cx="5695832" cy="324720"/>
        </a:xfrm>
        <a:prstGeom prst="roundRect">
          <a:avLst/>
        </a:prstGeom>
        <a:gradFill flip="none" rotWithShape="1">
          <a:gsLst>
            <a:gs pos="1000">
              <a:schemeClr val="bg1">
                <a:lumMod val="65000"/>
                <a:alpha val="86000"/>
              </a:schemeClr>
            </a:gs>
            <a:gs pos="92000">
              <a:srgbClr val="FFEBFA"/>
            </a:gs>
          </a:gsLst>
          <a:lin ang="10800000" scaled="0"/>
          <a:tileRect/>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289" tIns="0" rIns="215289" bIns="0" numCol="1" spcCol="1270" anchor="ctr" anchorCtr="0">
          <a:noAutofit/>
        </a:bodyPr>
        <a:lstStyle/>
        <a:p>
          <a:pPr lvl="0" algn="l" defTabSz="533400">
            <a:lnSpc>
              <a:spcPct val="90000"/>
            </a:lnSpc>
            <a:spcBef>
              <a:spcPct val="0"/>
            </a:spcBef>
            <a:spcAft>
              <a:spcPct val="35000"/>
            </a:spcAft>
          </a:pPr>
          <a:r>
            <a:rPr lang="es-MX" sz="1200" kern="1200" dirty="0" smtClean="0">
              <a:latin typeface="Calibri" panose="020F0502020204030204" pitchFamily="34" charset="0"/>
            </a:rPr>
            <a:t>Transferencia de Conocimiento</a:t>
          </a:r>
          <a:endParaRPr lang="es-MX" sz="1200" kern="1200" dirty="0">
            <a:latin typeface="Calibri" panose="020F0502020204030204" pitchFamily="34" charset="0"/>
          </a:endParaRPr>
        </a:p>
      </dsp:txBody>
      <dsp:txXfrm>
        <a:off x="422697" y="2100328"/>
        <a:ext cx="5664128" cy="293016"/>
      </dsp:txXfrm>
    </dsp:sp>
    <dsp:sp modelId="{1BBDB2F8-853F-4826-B51D-4DE03A206441}">
      <dsp:nvSpPr>
        <dsp:cNvPr id="0" name=""/>
        <dsp:cNvSpPr/>
      </dsp:nvSpPr>
      <dsp:spPr>
        <a:xfrm>
          <a:off x="0" y="2745796"/>
          <a:ext cx="8136904" cy="277200"/>
        </a:xfrm>
        <a:prstGeom prst="rect">
          <a:avLst/>
        </a:prstGeom>
        <a:solidFill>
          <a:schemeClr val="lt1">
            <a:alpha val="90000"/>
            <a:hueOff val="0"/>
            <a:satOff val="0"/>
            <a:lumOff val="0"/>
            <a:alphaOff val="0"/>
          </a:schemeClr>
        </a:solidFill>
        <a:ln w="9525" cap="flat" cmpd="sng" algn="ctr">
          <a:solidFill>
            <a:schemeClr val="accent1">
              <a:shade val="80000"/>
              <a:hueOff val="212374"/>
              <a:satOff val="-13568"/>
              <a:lumOff val="18829"/>
              <a:alphaOff val="0"/>
            </a:schemeClr>
          </a:solidFill>
          <a:prstDash val="solid"/>
        </a:ln>
        <a:effectLst/>
      </dsp:spPr>
      <dsp:style>
        <a:lnRef idx="1">
          <a:scrgbClr r="0" g="0" b="0"/>
        </a:lnRef>
        <a:fillRef idx="1">
          <a:scrgbClr r="0" g="0" b="0"/>
        </a:fillRef>
        <a:effectRef idx="0">
          <a:scrgbClr r="0" g="0" b="0"/>
        </a:effectRef>
        <a:fontRef idx="minor"/>
      </dsp:style>
    </dsp:sp>
    <dsp:sp modelId="{7B814953-E94E-472B-A018-3C98D173AE6A}">
      <dsp:nvSpPr>
        <dsp:cNvPr id="0" name=""/>
        <dsp:cNvSpPr/>
      </dsp:nvSpPr>
      <dsp:spPr>
        <a:xfrm>
          <a:off x="406845" y="2583436"/>
          <a:ext cx="5695832" cy="324720"/>
        </a:xfrm>
        <a:prstGeom prst="roundRect">
          <a:avLst/>
        </a:prstGeom>
        <a:gradFill flip="none" rotWithShape="1">
          <a:gsLst>
            <a:gs pos="1000">
              <a:schemeClr val="bg1">
                <a:lumMod val="65000"/>
                <a:alpha val="86000"/>
              </a:schemeClr>
            </a:gs>
            <a:gs pos="92000">
              <a:srgbClr val="FFEBFA"/>
            </a:gs>
          </a:gsLst>
          <a:lin ang="10800000" scaled="0"/>
          <a:tileRect/>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289" tIns="0" rIns="215289" bIns="0" numCol="1" spcCol="1270" anchor="ctr" anchorCtr="0">
          <a:noAutofit/>
        </a:bodyPr>
        <a:lstStyle/>
        <a:p>
          <a:pPr lvl="0" algn="l" defTabSz="533400">
            <a:lnSpc>
              <a:spcPct val="90000"/>
            </a:lnSpc>
            <a:spcBef>
              <a:spcPct val="0"/>
            </a:spcBef>
            <a:spcAft>
              <a:spcPct val="35000"/>
            </a:spcAft>
          </a:pPr>
          <a:r>
            <a:rPr lang="es-MX" sz="1200" kern="1200" dirty="0" smtClean="0">
              <a:latin typeface="Calibri" panose="020F0502020204030204" pitchFamily="34" charset="0"/>
            </a:rPr>
            <a:t>Cierre de Gestión del Cambio</a:t>
          </a:r>
          <a:endParaRPr lang="es-MX" sz="1200" kern="1200" dirty="0">
            <a:latin typeface="Calibri" panose="020F0502020204030204" pitchFamily="34" charset="0"/>
          </a:endParaRPr>
        </a:p>
      </dsp:txBody>
      <dsp:txXfrm>
        <a:off x="422697" y="2599288"/>
        <a:ext cx="5664128" cy="293016"/>
      </dsp:txXfrm>
    </dsp:sp>
    <dsp:sp modelId="{ECE3CBE5-6750-4B87-9B24-2C799EBD5200}">
      <dsp:nvSpPr>
        <dsp:cNvPr id="0" name=""/>
        <dsp:cNvSpPr/>
      </dsp:nvSpPr>
      <dsp:spPr>
        <a:xfrm>
          <a:off x="0" y="3244756"/>
          <a:ext cx="8136904" cy="277200"/>
        </a:xfrm>
        <a:prstGeom prst="rect">
          <a:avLst/>
        </a:prstGeom>
        <a:solidFill>
          <a:schemeClr val="lt1">
            <a:alpha val="90000"/>
            <a:hueOff val="0"/>
            <a:satOff val="0"/>
            <a:lumOff val="0"/>
            <a:alphaOff val="0"/>
          </a:schemeClr>
        </a:solidFill>
        <a:ln w="9525" cap="flat" cmpd="sng" algn="ctr">
          <a:solidFill>
            <a:schemeClr val="accent1">
              <a:shade val="80000"/>
              <a:hueOff val="254849"/>
              <a:satOff val="-16281"/>
              <a:lumOff val="22595"/>
              <a:alphaOff val="0"/>
            </a:schemeClr>
          </a:solidFill>
          <a:prstDash val="solid"/>
        </a:ln>
        <a:effectLst/>
      </dsp:spPr>
      <dsp:style>
        <a:lnRef idx="1">
          <a:scrgbClr r="0" g="0" b="0"/>
        </a:lnRef>
        <a:fillRef idx="1">
          <a:scrgbClr r="0" g="0" b="0"/>
        </a:fillRef>
        <a:effectRef idx="0">
          <a:scrgbClr r="0" g="0" b="0"/>
        </a:effectRef>
        <a:fontRef idx="minor"/>
      </dsp:style>
    </dsp:sp>
    <dsp:sp modelId="{1B87CAB1-423A-4E19-A975-1704D53E6DBD}">
      <dsp:nvSpPr>
        <dsp:cNvPr id="0" name=""/>
        <dsp:cNvSpPr/>
      </dsp:nvSpPr>
      <dsp:spPr>
        <a:xfrm>
          <a:off x="406845" y="3082396"/>
          <a:ext cx="5695832" cy="324720"/>
        </a:xfrm>
        <a:prstGeom prst="roundRect">
          <a:avLst/>
        </a:prstGeom>
        <a:gradFill flip="none" rotWithShape="1">
          <a:gsLst>
            <a:gs pos="1000">
              <a:schemeClr val="bg1">
                <a:lumMod val="65000"/>
                <a:alpha val="86000"/>
              </a:schemeClr>
            </a:gs>
            <a:gs pos="92000">
              <a:srgbClr val="FFEBFA"/>
            </a:gs>
          </a:gsLst>
          <a:lin ang="10800000" scaled="0"/>
          <a:tileRect/>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289" tIns="0" rIns="215289" bIns="0" numCol="1" spcCol="1270" anchor="ctr" anchorCtr="0">
          <a:noAutofit/>
        </a:bodyPr>
        <a:lstStyle/>
        <a:p>
          <a:pPr lvl="0" algn="l" defTabSz="533400">
            <a:lnSpc>
              <a:spcPct val="90000"/>
            </a:lnSpc>
            <a:spcBef>
              <a:spcPct val="0"/>
            </a:spcBef>
            <a:spcAft>
              <a:spcPct val="35000"/>
            </a:spcAft>
          </a:pPr>
          <a:r>
            <a:rPr lang="es-MX" sz="1200" kern="1200" dirty="0" smtClean="0">
              <a:latin typeface="Calibri" panose="020F0502020204030204" pitchFamily="34" charset="0"/>
            </a:rPr>
            <a:t>Comunicación</a:t>
          </a:r>
          <a:endParaRPr lang="es-MX" sz="1200" kern="1200" dirty="0">
            <a:latin typeface="Calibri" panose="020F0502020204030204" pitchFamily="34" charset="0"/>
          </a:endParaRPr>
        </a:p>
      </dsp:txBody>
      <dsp:txXfrm>
        <a:off x="422697" y="3098248"/>
        <a:ext cx="5664128" cy="293016"/>
      </dsp:txXfrm>
    </dsp:sp>
    <dsp:sp modelId="{6E49DC46-CB3C-4588-A323-E5C7A8B47AC7}">
      <dsp:nvSpPr>
        <dsp:cNvPr id="0" name=""/>
        <dsp:cNvSpPr/>
      </dsp:nvSpPr>
      <dsp:spPr>
        <a:xfrm>
          <a:off x="0" y="3743716"/>
          <a:ext cx="8136904" cy="277200"/>
        </a:xfrm>
        <a:prstGeom prst="rect">
          <a:avLst/>
        </a:prstGeom>
        <a:solidFill>
          <a:schemeClr val="lt1">
            <a:alpha val="90000"/>
            <a:hueOff val="0"/>
            <a:satOff val="0"/>
            <a:lumOff val="0"/>
            <a:alphaOff val="0"/>
          </a:schemeClr>
        </a:solidFill>
        <a:ln w="9525" cap="flat" cmpd="sng" algn="ctr">
          <a:solidFill>
            <a:schemeClr val="accent1">
              <a:shade val="80000"/>
              <a:hueOff val="297324"/>
              <a:satOff val="-18995"/>
              <a:lumOff val="26361"/>
              <a:alphaOff val="0"/>
            </a:schemeClr>
          </a:solidFill>
          <a:prstDash val="solid"/>
        </a:ln>
        <a:effectLst/>
      </dsp:spPr>
      <dsp:style>
        <a:lnRef idx="1">
          <a:scrgbClr r="0" g="0" b="0"/>
        </a:lnRef>
        <a:fillRef idx="1">
          <a:scrgbClr r="0" g="0" b="0"/>
        </a:fillRef>
        <a:effectRef idx="0">
          <a:scrgbClr r="0" g="0" b="0"/>
        </a:effectRef>
        <a:fontRef idx="minor"/>
      </dsp:style>
    </dsp:sp>
    <dsp:sp modelId="{174B536D-6D74-44AA-A723-3190B6E0AD64}">
      <dsp:nvSpPr>
        <dsp:cNvPr id="0" name=""/>
        <dsp:cNvSpPr/>
      </dsp:nvSpPr>
      <dsp:spPr>
        <a:xfrm>
          <a:off x="406845" y="3581356"/>
          <a:ext cx="5695832" cy="324720"/>
        </a:xfrm>
        <a:prstGeom prst="roundRect">
          <a:avLst/>
        </a:prstGeom>
        <a:gradFill flip="none" rotWithShape="1">
          <a:gsLst>
            <a:gs pos="1000">
              <a:schemeClr val="bg1">
                <a:lumMod val="65000"/>
                <a:alpha val="86000"/>
              </a:schemeClr>
            </a:gs>
            <a:gs pos="92000">
              <a:srgbClr val="FFEBFA"/>
            </a:gs>
          </a:gsLst>
          <a:lin ang="10800000" scaled="0"/>
          <a:tileRect/>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289" tIns="0" rIns="215289" bIns="0" numCol="1" spcCol="1270" anchor="ctr" anchorCtr="0">
          <a:noAutofit/>
        </a:bodyPr>
        <a:lstStyle/>
        <a:p>
          <a:pPr lvl="0" algn="l" defTabSz="533400">
            <a:lnSpc>
              <a:spcPct val="90000"/>
            </a:lnSpc>
            <a:spcBef>
              <a:spcPct val="0"/>
            </a:spcBef>
            <a:spcAft>
              <a:spcPct val="35000"/>
            </a:spcAft>
          </a:pPr>
          <a:r>
            <a:rPr lang="es-MX" sz="1200" kern="1200" dirty="0" smtClean="0">
              <a:latin typeface="Calibri" panose="020F0502020204030204" pitchFamily="34" charset="0"/>
            </a:rPr>
            <a:t>Modelo de Gestión del trabajo</a:t>
          </a:r>
          <a:endParaRPr lang="es-MX" sz="1200" kern="1200" dirty="0">
            <a:latin typeface="Calibri" panose="020F0502020204030204" pitchFamily="34" charset="0"/>
          </a:endParaRPr>
        </a:p>
      </dsp:txBody>
      <dsp:txXfrm>
        <a:off x="422697" y="3597208"/>
        <a:ext cx="5664128" cy="293016"/>
      </dsp:txXfrm>
    </dsp:sp>
    <dsp:sp modelId="{64EFD77A-FA2E-4119-8CD5-560704DD1042}">
      <dsp:nvSpPr>
        <dsp:cNvPr id="0" name=""/>
        <dsp:cNvSpPr/>
      </dsp:nvSpPr>
      <dsp:spPr>
        <a:xfrm>
          <a:off x="0" y="4242676"/>
          <a:ext cx="8136904" cy="277200"/>
        </a:xfrm>
        <a:prstGeom prst="rect">
          <a:avLst/>
        </a:prstGeom>
        <a:solidFill>
          <a:schemeClr val="lt1">
            <a:alpha val="90000"/>
            <a:hueOff val="0"/>
            <a:satOff val="0"/>
            <a:lumOff val="0"/>
            <a:alphaOff val="0"/>
          </a:schemeClr>
        </a:solidFill>
        <a:ln w="9525" cap="flat" cmpd="sng" algn="ctr">
          <a:solidFill>
            <a:schemeClr val="accent1">
              <a:shade val="80000"/>
              <a:hueOff val="339799"/>
              <a:satOff val="-21708"/>
              <a:lumOff val="30127"/>
              <a:alphaOff val="0"/>
            </a:schemeClr>
          </a:solidFill>
          <a:prstDash val="solid"/>
        </a:ln>
        <a:effectLst/>
      </dsp:spPr>
      <dsp:style>
        <a:lnRef idx="1">
          <a:scrgbClr r="0" g="0" b="0"/>
        </a:lnRef>
        <a:fillRef idx="1">
          <a:scrgbClr r="0" g="0" b="0"/>
        </a:fillRef>
        <a:effectRef idx="0">
          <a:scrgbClr r="0" g="0" b="0"/>
        </a:effectRef>
        <a:fontRef idx="minor"/>
      </dsp:style>
    </dsp:sp>
    <dsp:sp modelId="{202BA60B-32D5-4884-9669-356AC0D6F902}">
      <dsp:nvSpPr>
        <dsp:cNvPr id="0" name=""/>
        <dsp:cNvSpPr/>
      </dsp:nvSpPr>
      <dsp:spPr>
        <a:xfrm>
          <a:off x="406845" y="4080316"/>
          <a:ext cx="5695832" cy="324720"/>
        </a:xfrm>
        <a:prstGeom prst="roundRect">
          <a:avLst/>
        </a:prstGeom>
        <a:gradFill flip="none" rotWithShape="1">
          <a:gsLst>
            <a:gs pos="1000">
              <a:schemeClr val="bg1">
                <a:lumMod val="65000"/>
                <a:alpha val="86000"/>
              </a:schemeClr>
            </a:gs>
            <a:gs pos="92000">
              <a:srgbClr val="FFEBFA"/>
            </a:gs>
          </a:gsLst>
          <a:lin ang="10800000" scaled="0"/>
          <a:tileRect/>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289" tIns="0" rIns="215289" bIns="0" numCol="1" spcCol="1270" anchor="ctr" anchorCtr="0">
          <a:noAutofit/>
        </a:bodyPr>
        <a:lstStyle/>
        <a:p>
          <a:pPr lvl="0" algn="l" defTabSz="533400">
            <a:lnSpc>
              <a:spcPct val="90000"/>
            </a:lnSpc>
            <a:spcBef>
              <a:spcPct val="0"/>
            </a:spcBef>
            <a:spcAft>
              <a:spcPct val="35000"/>
            </a:spcAft>
          </a:pPr>
          <a:r>
            <a:rPr lang="es-MX" sz="1200" b="0" kern="1200" dirty="0" smtClean="0">
              <a:solidFill>
                <a:schemeClr val="tx1"/>
              </a:solidFill>
              <a:latin typeface="Calibri" panose="020F0502020204030204" pitchFamily="34" charset="0"/>
            </a:rPr>
            <a:t>Estrategia de Implementación del Servicio</a:t>
          </a:r>
          <a:endParaRPr lang="es-MX" sz="1200" b="0" kern="1200" dirty="0">
            <a:solidFill>
              <a:schemeClr val="tx1"/>
            </a:solidFill>
            <a:latin typeface="Calibri" panose="020F0502020204030204" pitchFamily="34" charset="0"/>
          </a:endParaRPr>
        </a:p>
      </dsp:txBody>
      <dsp:txXfrm>
        <a:off x="422697" y="4096168"/>
        <a:ext cx="5664128" cy="293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51667-EF20-4857-80D6-FDB9FCAEC6CF}">
      <dsp:nvSpPr>
        <dsp:cNvPr id="0" name=""/>
        <dsp:cNvSpPr/>
      </dsp:nvSpPr>
      <dsp:spPr>
        <a:xfrm>
          <a:off x="8227" y="0"/>
          <a:ext cx="8416708" cy="504056"/>
        </a:xfrm>
        <a:prstGeom prst="homePlate">
          <a:avLst/>
        </a:prstGeom>
        <a:gradFill rotWithShape="0">
          <a:gsLst>
            <a:gs pos="0">
              <a:schemeClr val="accent1">
                <a:alpha val="90000"/>
                <a:hueOff val="0"/>
                <a:satOff val="0"/>
                <a:lumOff val="0"/>
                <a:alphaOff val="0"/>
                <a:tint val="65000"/>
                <a:satMod val="270000"/>
              </a:schemeClr>
            </a:gs>
            <a:gs pos="25000">
              <a:schemeClr val="accent1">
                <a:alpha val="90000"/>
                <a:hueOff val="0"/>
                <a:satOff val="0"/>
                <a:lumOff val="0"/>
                <a:alphaOff val="0"/>
                <a:tint val="60000"/>
                <a:satMod val="300000"/>
              </a:schemeClr>
            </a:gs>
            <a:gs pos="100000">
              <a:schemeClr val="accent1">
                <a:alpha val="90000"/>
                <a:hueOff val="0"/>
                <a:satOff val="0"/>
                <a:lumOff val="0"/>
                <a:alphaOff val="0"/>
                <a:tint val="29000"/>
                <a:satMod val="400000"/>
              </a:schemeClr>
            </a:gs>
          </a:gsLst>
          <a:lin ang="16200000" scaled="1"/>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s-MX" sz="2400" kern="1200" dirty="0" smtClean="0">
              <a:effectLst>
                <a:outerShdw blurRad="38100" dist="38100" dir="2700000" algn="tl">
                  <a:srgbClr val="000000">
                    <a:alpha val="43137"/>
                  </a:srgbClr>
                </a:outerShdw>
              </a:effectLst>
              <a:latin typeface="Calibri" panose="020F0502020204030204" pitchFamily="34" charset="0"/>
            </a:rPr>
            <a:t>Comunicación</a:t>
          </a:r>
          <a:endParaRPr lang="es-MX" sz="2400" kern="1200" dirty="0">
            <a:effectLst>
              <a:outerShdw blurRad="38100" dist="38100" dir="2700000" algn="tl">
                <a:srgbClr val="000000">
                  <a:alpha val="43137"/>
                </a:srgbClr>
              </a:outerShdw>
            </a:effectLst>
            <a:latin typeface="Calibri" panose="020F0502020204030204" pitchFamily="34" charset="0"/>
          </a:endParaRPr>
        </a:p>
      </dsp:txBody>
      <dsp:txXfrm>
        <a:off x="8227" y="0"/>
        <a:ext cx="8290694" cy="5040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51667-EF20-4857-80D6-FDB9FCAEC6CF}">
      <dsp:nvSpPr>
        <dsp:cNvPr id="0" name=""/>
        <dsp:cNvSpPr/>
      </dsp:nvSpPr>
      <dsp:spPr>
        <a:xfrm>
          <a:off x="8227" y="0"/>
          <a:ext cx="8416708" cy="504056"/>
        </a:xfrm>
        <a:prstGeom prst="homePlate">
          <a:avLst/>
        </a:prstGeom>
        <a:gradFill rotWithShape="0">
          <a:gsLst>
            <a:gs pos="0">
              <a:schemeClr val="accent1">
                <a:alpha val="90000"/>
                <a:hueOff val="0"/>
                <a:satOff val="0"/>
                <a:lumOff val="0"/>
                <a:alphaOff val="0"/>
                <a:tint val="65000"/>
                <a:satMod val="270000"/>
              </a:schemeClr>
            </a:gs>
            <a:gs pos="25000">
              <a:schemeClr val="accent1">
                <a:alpha val="90000"/>
                <a:hueOff val="0"/>
                <a:satOff val="0"/>
                <a:lumOff val="0"/>
                <a:alphaOff val="0"/>
                <a:tint val="60000"/>
                <a:satMod val="300000"/>
              </a:schemeClr>
            </a:gs>
            <a:gs pos="100000">
              <a:schemeClr val="accent1">
                <a:alpha val="90000"/>
                <a:hueOff val="0"/>
                <a:satOff val="0"/>
                <a:lumOff val="0"/>
                <a:alphaOff val="0"/>
                <a:tint val="29000"/>
                <a:satMod val="400000"/>
              </a:schemeClr>
            </a:gs>
          </a:gsLst>
          <a:lin ang="16200000" scaled="1"/>
        </a:gradFill>
        <a:ln>
          <a:noFill/>
        </a:ln>
        <a:effectLst>
          <a:outerShdw blurRad="65500" dist="381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s-MX" sz="2400" kern="1200" dirty="0" smtClean="0">
              <a:effectLst>
                <a:outerShdw blurRad="38100" dist="38100" dir="2700000" algn="tl">
                  <a:srgbClr val="000000">
                    <a:alpha val="43137"/>
                  </a:srgbClr>
                </a:outerShdw>
              </a:effectLst>
              <a:latin typeface="Calibri" panose="020F0502020204030204" pitchFamily="34" charset="0"/>
            </a:rPr>
            <a:t>Seguimiento</a:t>
          </a:r>
          <a:endParaRPr lang="es-MX" sz="2400" kern="1200" dirty="0">
            <a:effectLst>
              <a:outerShdw blurRad="38100" dist="38100" dir="2700000" algn="tl">
                <a:srgbClr val="000000">
                  <a:alpha val="43137"/>
                </a:srgbClr>
              </a:outerShdw>
            </a:effectLst>
            <a:latin typeface="Calibri" panose="020F0502020204030204" pitchFamily="34" charset="0"/>
          </a:endParaRPr>
        </a:p>
      </dsp:txBody>
      <dsp:txXfrm>
        <a:off x="8227" y="0"/>
        <a:ext cx="8290694" cy="5040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A7E86-C81D-4ED5-B2D6-397D49AC2F05}">
      <dsp:nvSpPr>
        <dsp:cNvPr id="0" name=""/>
        <dsp:cNvSpPr/>
      </dsp:nvSpPr>
      <dsp:spPr>
        <a:xfrm rot="5400000">
          <a:off x="1438514" y="1158435"/>
          <a:ext cx="948944" cy="1080339"/>
        </a:xfrm>
        <a:prstGeom prst="bentUpArrow">
          <a:avLst>
            <a:gd name="adj1" fmla="val 32840"/>
            <a:gd name="adj2" fmla="val 25000"/>
            <a:gd name="adj3" fmla="val 35780"/>
          </a:avLst>
        </a:prstGeom>
        <a:solidFill>
          <a:schemeClr val="accent1">
            <a:tint val="50000"/>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7C7364-D4DA-4F38-93B6-9CE9BC83E33D}">
      <dsp:nvSpPr>
        <dsp:cNvPr id="0" name=""/>
        <dsp:cNvSpPr/>
      </dsp:nvSpPr>
      <dsp:spPr>
        <a:xfrm>
          <a:off x="436708" y="72006"/>
          <a:ext cx="1597463" cy="1118172"/>
        </a:xfrm>
        <a:prstGeom prst="roundRect">
          <a:avLst>
            <a:gd name="adj" fmla="val 166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latin typeface="Calibri" panose="020F0502020204030204" pitchFamily="34" charset="0"/>
            </a:rPr>
            <a:t>Implementación </a:t>
          </a:r>
          <a:r>
            <a:rPr lang="es-MX" sz="1600" kern="1200" dirty="0" smtClean="0">
              <a:latin typeface="Calibri" panose="020F0502020204030204" pitchFamily="34" charset="0"/>
            </a:rPr>
            <a:t>de Gestión de trabajo</a:t>
          </a:r>
          <a:endParaRPr lang="es-MX" sz="1600" kern="1200" dirty="0">
            <a:latin typeface="Calibri" panose="020F0502020204030204" pitchFamily="34" charset="0"/>
          </a:endParaRPr>
        </a:p>
      </dsp:txBody>
      <dsp:txXfrm>
        <a:off x="491302" y="126600"/>
        <a:ext cx="1488275" cy="1008984"/>
      </dsp:txXfrm>
    </dsp:sp>
    <dsp:sp modelId="{D7CD337A-A51F-4B36-A0EE-F2A7519F44C5}">
      <dsp:nvSpPr>
        <dsp:cNvPr id="0" name=""/>
        <dsp:cNvSpPr/>
      </dsp:nvSpPr>
      <dsp:spPr>
        <a:xfrm>
          <a:off x="230385" y="1328496"/>
          <a:ext cx="1142428" cy="903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66725">
            <a:lnSpc>
              <a:spcPct val="90000"/>
            </a:lnSpc>
            <a:spcBef>
              <a:spcPct val="0"/>
            </a:spcBef>
            <a:spcAft>
              <a:spcPct val="15000"/>
            </a:spcAft>
            <a:buChar char="••"/>
          </a:pPr>
          <a:r>
            <a:rPr lang="es-MX" sz="1050" kern="1200" dirty="0" smtClean="0">
              <a:latin typeface="Calibri" panose="020F0502020204030204" pitchFamily="34" charset="0"/>
            </a:rPr>
            <a:t>Objetivo: Trabajar con los procesos actuales y realizar el análisis para la implementación de los procesos finales </a:t>
          </a:r>
          <a:endParaRPr lang="es-MX" sz="1050" kern="1200" dirty="0">
            <a:latin typeface="Calibri" panose="020F0502020204030204" pitchFamily="34" charset="0"/>
          </a:endParaRPr>
        </a:p>
      </dsp:txBody>
      <dsp:txXfrm>
        <a:off x="230385" y="1328496"/>
        <a:ext cx="1142428" cy="903756"/>
      </dsp:txXfrm>
    </dsp:sp>
    <dsp:sp modelId="{F4EE5873-9F65-49EA-AF05-60CB8DE37581}">
      <dsp:nvSpPr>
        <dsp:cNvPr id="0" name=""/>
        <dsp:cNvSpPr/>
      </dsp:nvSpPr>
      <dsp:spPr>
        <a:xfrm rot="5400000">
          <a:off x="3594083" y="2382571"/>
          <a:ext cx="948944" cy="1080339"/>
        </a:xfrm>
        <a:prstGeom prst="bentUpArrow">
          <a:avLst>
            <a:gd name="adj1" fmla="val 32840"/>
            <a:gd name="adj2" fmla="val 25000"/>
            <a:gd name="adj3" fmla="val 35780"/>
          </a:avLst>
        </a:prstGeom>
        <a:solidFill>
          <a:schemeClr val="accent1">
            <a:tint val="50000"/>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6B00B9-BD2A-4876-88A1-0986681D69EC}">
      <dsp:nvSpPr>
        <dsp:cNvPr id="0" name=""/>
        <dsp:cNvSpPr/>
      </dsp:nvSpPr>
      <dsp:spPr>
        <a:xfrm>
          <a:off x="2736305" y="1296148"/>
          <a:ext cx="1597463" cy="1118172"/>
        </a:xfrm>
        <a:prstGeom prst="roundRect">
          <a:avLst>
            <a:gd name="adj" fmla="val 166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latin typeface="Calibri" panose="020F0502020204030204" pitchFamily="34" charset="0"/>
            </a:rPr>
            <a:t>Gestión de Trabajo (Procesos de inicio)</a:t>
          </a:r>
          <a:endParaRPr lang="es-MX" sz="1600" kern="1200" dirty="0">
            <a:latin typeface="Calibri" panose="020F0502020204030204" pitchFamily="34" charset="0"/>
          </a:endParaRPr>
        </a:p>
      </dsp:txBody>
      <dsp:txXfrm>
        <a:off x="2790899" y="1350742"/>
        <a:ext cx="1488275" cy="1008984"/>
      </dsp:txXfrm>
    </dsp:sp>
    <dsp:sp modelId="{39F6CAB0-08E3-4E00-A2F9-EB6908A1F916}">
      <dsp:nvSpPr>
        <dsp:cNvPr id="0" name=""/>
        <dsp:cNvSpPr/>
      </dsp:nvSpPr>
      <dsp:spPr>
        <a:xfrm>
          <a:off x="2529987" y="2376266"/>
          <a:ext cx="998406" cy="903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66725">
            <a:lnSpc>
              <a:spcPct val="90000"/>
            </a:lnSpc>
            <a:spcBef>
              <a:spcPct val="0"/>
            </a:spcBef>
            <a:spcAft>
              <a:spcPct val="15000"/>
            </a:spcAft>
            <a:buChar char="••"/>
          </a:pPr>
          <a:r>
            <a:rPr lang="es-MX" sz="1050" kern="1200" dirty="0" smtClean="0">
              <a:latin typeface="Calibri" panose="020F0502020204030204" pitchFamily="34" charset="0"/>
            </a:rPr>
            <a:t>Objetivo:  Iniciar con la medición de procesos de trabajo.</a:t>
          </a:r>
          <a:endParaRPr lang="es-MX" sz="1050" kern="1200" dirty="0">
            <a:latin typeface="Calibri" panose="020F0502020204030204" pitchFamily="34" charset="0"/>
          </a:endParaRPr>
        </a:p>
      </dsp:txBody>
      <dsp:txXfrm>
        <a:off x="2529987" y="2376266"/>
        <a:ext cx="998406" cy="903756"/>
      </dsp:txXfrm>
    </dsp:sp>
    <dsp:sp modelId="{45EDF954-D440-498A-B859-309EF9307E49}">
      <dsp:nvSpPr>
        <dsp:cNvPr id="0" name=""/>
        <dsp:cNvSpPr/>
      </dsp:nvSpPr>
      <dsp:spPr>
        <a:xfrm>
          <a:off x="4811250" y="2520279"/>
          <a:ext cx="1597463" cy="1118172"/>
        </a:xfrm>
        <a:prstGeom prst="roundRect">
          <a:avLst>
            <a:gd name="adj" fmla="val 166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latin typeface="Calibri" panose="020F0502020204030204" pitchFamily="34" charset="0"/>
            </a:rPr>
            <a:t>Gestión de trabajo (Mejora continua) </a:t>
          </a:r>
          <a:endParaRPr lang="es-MX" sz="1600" kern="1200" dirty="0">
            <a:latin typeface="Calibri" panose="020F0502020204030204" pitchFamily="34" charset="0"/>
          </a:endParaRPr>
        </a:p>
      </dsp:txBody>
      <dsp:txXfrm>
        <a:off x="4865844" y="2574873"/>
        <a:ext cx="1488275" cy="1008984"/>
      </dsp:txXfrm>
    </dsp:sp>
    <dsp:sp modelId="{30A00C8F-F6CA-4278-80EE-C8EF3388EB0F}">
      <dsp:nvSpPr>
        <dsp:cNvPr id="0" name=""/>
        <dsp:cNvSpPr/>
      </dsp:nvSpPr>
      <dsp:spPr>
        <a:xfrm>
          <a:off x="6471000" y="2592291"/>
          <a:ext cx="1161843" cy="903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endParaRPr lang="es-MX" sz="1000" kern="1200" dirty="0">
            <a:latin typeface="Calibri" panose="020F0502020204030204" pitchFamily="34" charset="0"/>
          </a:endParaRPr>
        </a:p>
        <a:p>
          <a:pPr marL="57150" lvl="1" indent="-57150" algn="l" defTabSz="466725">
            <a:lnSpc>
              <a:spcPct val="90000"/>
            </a:lnSpc>
            <a:spcBef>
              <a:spcPct val="0"/>
            </a:spcBef>
            <a:spcAft>
              <a:spcPct val="15000"/>
            </a:spcAft>
            <a:buChar char="••"/>
          </a:pPr>
          <a:r>
            <a:rPr lang="es-MX" sz="1050" kern="1200" dirty="0" smtClean="0">
              <a:latin typeface="Calibri" panose="020F0502020204030204" pitchFamily="34" charset="0"/>
            </a:rPr>
            <a:t>Mejorar continuamente el servicio de  acuerdo a los indicadores  </a:t>
          </a:r>
          <a:endParaRPr lang="es-MX" sz="1050" kern="1200" dirty="0">
            <a:latin typeface="Calibri" panose="020F0502020204030204" pitchFamily="34" charset="0"/>
          </a:endParaRPr>
        </a:p>
      </dsp:txBody>
      <dsp:txXfrm>
        <a:off x="6471000" y="2592291"/>
        <a:ext cx="1161843" cy="903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63C67-86F8-4436-8E14-7349999E2795}">
      <dsp:nvSpPr>
        <dsp:cNvPr id="0" name=""/>
        <dsp:cNvSpPr/>
      </dsp:nvSpPr>
      <dsp:spPr>
        <a:xfrm>
          <a:off x="2748" y="406767"/>
          <a:ext cx="1924672" cy="226432"/>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F1F356-7B51-45C4-9E17-45CDC5AFC74D}">
      <dsp:nvSpPr>
        <dsp:cNvPr id="0" name=""/>
        <dsp:cNvSpPr/>
      </dsp:nvSpPr>
      <dsp:spPr>
        <a:xfrm>
          <a:off x="2074701" y="1946838"/>
          <a:ext cx="141393" cy="141393"/>
        </a:xfrm>
        <a:prstGeom prst="rect">
          <a:avLst/>
        </a:prstGeom>
        <a:noFill/>
        <a:ln w="42500" cap="flat" cmpd="sng" algn="ctr">
          <a:noFill/>
          <a:prstDash val="solid"/>
        </a:ln>
        <a:effectLst/>
      </dsp:spPr>
      <dsp:style>
        <a:lnRef idx="2">
          <a:scrgbClr r="0" g="0" b="0"/>
        </a:lnRef>
        <a:fillRef idx="1">
          <a:scrgbClr r="0" g="0" b="0"/>
        </a:fillRef>
        <a:effectRef idx="0">
          <a:scrgbClr r="0" g="0" b="0"/>
        </a:effectRef>
        <a:fontRef idx="minor"/>
      </dsp:style>
    </dsp:sp>
    <dsp:sp modelId="{7C84E3A6-606E-40A4-BDDB-487A4F7BE0A0}">
      <dsp:nvSpPr>
        <dsp:cNvPr id="0" name=""/>
        <dsp:cNvSpPr/>
      </dsp:nvSpPr>
      <dsp:spPr>
        <a:xfrm>
          <a:off x="2748" y="0"/>
          <a:ext cx="1924672" cy="406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es-MX" sz="1200" kern="1200" dirty="0" smtClean="0">
              <a:latin typeface="Calibri" panose="020F0502020204030204" pitchFamily="34" charset="0"/>
            </a:rPr>
            <a:t>Comité de dirección</a:t>
          </a:r>
          <a:endParaRPr lang="es-MX" sz="1200" kern="1200" dirty="0">
            <a:latin typeface="Calibri" panose="020F0502020204030204" pitchFamily="34" charset="0"/>
          </a:endParaRPr>
        </a:p>
      </dsp:txBody>
      <dsp:txXfrm>
        <a:off x="2748" y="0"/>
        <a:ext cx="1924672" cy="406767"/>
      </dsp:txXfrm>
    </dsp:sp>
    <dsp:sp modelId="{E8FDA590-4628-40B3-839C-224C9CDAF9D6}">
      <dsp:nvSpPr>
        <dsp:cNvPr id="0" name=""/>
        <dsp:cNvSpPr/>
      </dsp:nvSpPr>
      <dsp:spPr>
        <a:xfrm>
          <a:off x="2748" y="82138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C56307-4307-48B7-AB36-668340170ACF}">
      <dsp:nvSpPr>
        <dsp:cNvPr id="0" name=""/>
        <dsp:cNvSpPr/>
      </dsp:nvSpPr>
      <dsp:spPr>
        <a:xfrm>
          <a:off x="137475" y="72729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Patrocinar el cambio</a:t>
          </a:r>
          <a:endParaRPr lang="es-MX" sz="1100" b="0" kern="1200" dirty="0">
            <a:latin typeface="Calibri" panose="020F0502020204030204" pitchFamily="34" charset="0"/>
          </a:endParaRPr>
        </a:p>
      </dsp:txBody>
      <dsp:txXfrm>
        <a:off x="137475" y="727294"/>
        <a:ext cx="1789945" cy="329580"/>
      </dsp:txXfrm>
    </dsp:sp>
    <dsp:sp modelId="{AA79A125-3A95-48AA-B1D6-185E5C2FFEF1}">
      <dsp:nvSpPr>
        <dsp:cNvPr id="0" name=""/>
        <dsp:cNvSpPr/>
      </dsp:nvSpPr>
      <dsp:spPr>
        <a:xfrm>
          <a:off x="2748" y="115096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ABD902-8E7C-4924-B831-100BFC2FBC66}">
      <dsp:nvSpPr>
        <dsp:cNvPr id="0" name=""/>
        <dsp:cNvSpPr/>
      </dsp:nvSpPr>
      <dsp:spPr>
        <a:xfrm>
          <a:off x="137475" y="105687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Tomar decisiones  ejecutivas</a:t>
          </a:r>
          <a:endParaRPr lang="es-MX" sz="1100" b="0" kern="1200" dirty="0">
            <a:latin typeface="Calibri" panose="020F0502020204030204" pitchFamily="34" charset="0"/>
          </a:endParaRPr>
        </a:p>
      </dsp:txBody>
      <dsp:txXfrm>
        <a:off x="137475" y="1056874"/>
        <a:ext cx="1789945" cy="329580"/>
      </dsp:txXfrm>
    </dsp:sp>
    <dsp:sp modelId="{8319BE7B-922C-480D-992B-BCAE555CCD04}">
      <dsp:nvSpPr>
        <dsp:cNvPr id="0" name=""/>
        <dsp:cNvSpPr/>
      </dsp:nvSpPr>
      <dsp:spPr>
        <a:xfrm>
          <a:off x="2748" y="148054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E5671-301B-4CE8-A53A-8F83A0791F6F}">
      <dsp:nvSpPr>
        <dsp:cNvPr id="0" name=""/>
        <dsp:cNvSpPr/>
      </dsp:nvSpPr>
      <dsp:spPr>
        <a:xfrm>
          <a:off x="137475" y="138645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Autorización de los recursos humanos y materiales</a:t>
          </a:r>
          <a:endParaRPr lang="es-MX" sz="1100" b="0" kern="1200" dirty="0">
            <a:latin typeface="Calibri" panose="020F0502020204030204" pitchFamily="34" charset="0"/>
          </a:endParaRPr>
        </a:p>
      </dsp:txBody>
      <dsp:txXfrm>
        <a:off x="137475" y="1386454"/>
        <a:ext cx="1789945" cy="329580"/>
      </dsp:txXfrm>
    </dsp:sp>
    <dsp:sp modelId="{FE69C145-5053-45C3-A5F3-AEDC60168267}">
      <dsp:nvSpPr>
        <dsp:cNvPr id="0" name=""/>
        <dsp:cNvSpPr/>
      </dsp:nvSpPr>
      <dsp:spPr>
        <a:xfrm>
          <a:off x="2023654" y="406767"/>
          <a:ext cx="1924672" cy="226432"/>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D22F1F-840B-4094-AB4D-CA28C27D9824}">
      <dsp:nvSpPr>
        <dsp:cNvPr id="0" name=""/>
        <dsp:cNvSpPr/>
      </dsp:nvSpPr>
      <dsp:spPr>
        <a:xfrm>
          <a:off x="3688964" y="1946838"/>
          <a:ext cx="141393" cy="141393"/>
        </a:xfrm>
        <a:prstGeom prst="rect">
          <a:avLst/>
        </a:prstGeom>
        <a:noFill/>
        <a:ln w="42500" cap="flat" cmpd="sng" algn="ctr">
          <a:noFill/>
          <a:prstDash val="solid"/>
        </a:ln>
        <a:effectLst/>
      </dsp:spPr>
      <dsp:style>
        <a:lnRef idx="2">
          <a:scrgbClr r="0" g="0" b="0"/>
        </a:lnRef>
        <a:fillRef idx="1">
          <a:scrgbClr r="0" g="0" b="0"/>
        </a:fillRef>
        <a:effectRef idx="0">
          <a:scrgbClr r="0" g="0" b="0"/>
        </a:effectRef>
        <a:fontRef idx="minor"/>
      </dsp:style>
    </dsp:sp>
    <dsp:sp modelId="{AB7E02A9-B921-4CFF-9A61-4B13210EF730}">
      <dsp:nvSpPr>
        <dsp:cNvPr id="0" name=""/>
        <dsp:cNvSpPr/>
      </dsp:nvSpPr>
      <dsp:spPr>
        <a:xfrm>
          <a:off x="2023654" y="0"/>
          <a:ext cx="1924672" cy="406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Equipo de </a:t>
          </a:r>
          <a:r>
            <a:rPr lang="en-US" sz="1100" b="0" kern="1200" noProof="0" dirty="0" smtClean="0">
              <a:latin typeface="Calibri" panose="020F0502020204030204" pitchFamily="34" charset="0"/>
            </a:rPr>
            <a:t>Assessment</a:t>
          </a:r>
          <a:endParaRPr lang="en-US" sz="1100" b="0" kern="1200" noProof="0" dirty="0">
            <a:latin typeface="Calibri" panose="020F0502020204030204" pitchFamily="34" charset="0"/>
          </a:endParaRPr>
        </a:p>
      </dsp:txBody>
      <dsp:txXfrm>
        <a:off x="2023654" y="0"/>
        <a:ext cx="1924672" cy="406767"/>
      </dsp:txXfrm>
    </dsp:sp>
    <dsp:sp modelId="{2F2FA687-236E-42F8-85C5-2D3249A0E422}">
      <dsp:nvSpPr>
        <dsp:cNvPr id="0" name=""/>
        <dsp:cNvSpPr/>
      </dsp:nvSpPr>
      <dsp:spPr>
        <a:xfrm>
          <a:off x="2023654" y="82138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20BC24-E3D6-49DD-BC85-90E612B9A9C1}">
      <dsp:nvSpPr>
        <dsp:cNvPr id="0" name=""/>
        <dsp:cNvSpPr/>
      </dsp:nvSpPr>
      <dsp:spPr>
        <a:xfrm>
          <a:off x="2158381" y="72729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Proveer información necesaria</a:t>
          </a:r>
          <a:endParaRPr lang="es-MX" sz="1100" b="0" kern="1200" dirty="0">
            <a:latin typeface="Calibri" panose="020F0502020204030204" pitchFamily="34" charset="0"/>
          </a:endParaRPr>
        </a:p>
      </dsp:txBody>
      <dsp:txXfrm>
        <a:off x="2158381" y="727294"/>
        <a:ext cx="1789945" cy="329580"/>
      </dsp:txXfrm>
    </dsp:sp>
    <dsp:sp modelId="{B6CFE15F-E6CA-432D-8FF8-F244D2423FAF}">
      <dsp:nvSpPr>
        <dsp:cNvPr id="0" name=""/>
        <dsp:cNvSpPr/>
      </dsp:nvSpPr>
      <dsp:spPr>
        <a:xfrm>
          <a:off x="2023654" y="115096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2C5BD1-B961-48C0-96D4-115F39F6717F}">
      <dsp:nvSpPr>
        <dsp:cNvPr id="0" name=""/>
        <dsp:cNvSpPr/>
      </dsp:nvSpPr>
      <dsp:spPr>
        <a:xfrm>
          <a:off x="2158381" y="105687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Conseguir documentación existente</a:t>
          </a:r>
          <a:endParaRPr lang="es-MX" sz="1100" b="0" kern="1200" dirty="0">
            <a:latin typeface="Calibri" panose="020F0502020204030204" pitchFamily="34" charset="0"/>
          </a:endParaRPr>
        </a:p>
      </dsp:txBody>
      <dsp:txXfrm>
        <a:off x="2158381" y="1056874"/>
        <a:ext cx="1789945" cy="329580"/>
      </dsp:txXfrm>
    </dsp:sp>
    <dsp:sp modelId="{F64C417F-48C7-41BC-B543-A6A57207E9B1}">
      <dsp:nvSpPr>
        <dsp:cNvPr id="0" name=""/>
        <dsp:cNvSpPr/>
      </dsp:nvSpPr>
      <dsp:spPr>
        <a:xfrm>
          <a:off x="2023654" y="148054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8DFD47-F08F-4D72-BD06-BCBBF729EEFC}">
      <dsp:nvSpPr>
        <dsp:cNvPr id="0" name=""/>
        <dsp:cNvSpPr/>
      </dsp:nvSpPr>
      <dsp:spPr>
        <a:xfrm>
          <a:off x="2158381" y="138645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Identificar a los participantes necesarios</a:t>
          </a:r>
          <a:endParaRPr lang="es-MX" sz="1100" b="0" kern="1200" dirty="0">
            <a:latin typeface="Calibri" panose="020F0502020204030204" pitchFamily="34" charset="0"/>
          </a:endParaRPr>
        </a:p>
      </dsp:txBody>
      <dsp:txXfrm>
        <a:off x="2158381" y="1386454"/>
        <a:ext cx="1789945" cy="329580"/>
      </dsp:txXfrm>
    </dsp:sp>
    <dsp:sp modelId="{9F9BFB55-9173-41FE-87B4-ABB2C02001E4}">
      <dsp:nvSpPr>
        <dsp:cNvPr id="0" name=""/>
        <dsp:cNvSpPr/>
      </dsp:nvSpPr>
      <dsp:spPr>
        <a:xfrm>
          <a:off x="4044560" y="406767"/>
          <a:ext cx="1924672" cy="226432"/>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7EFB2A-8A37-4FAF-B986-83FAB56603B4}">
      <dsp:nvSpPr>
        <dsp:cNvPr id="0" name=""/>
        <dsp:cNvSpPr/>
      </dsp:nvSpPr>
      <dsp:spPr>
        <a:xfrm>
          <a:off x="3996444" y="1946838"/>
          <a:ext cx="141393" cy="141393"/>
        </a:xfrm>
        <a:prstGeom prst="rect">
          <a:avLst/>
        </a:prstGeom>
        <a:noFill/>
        <a:ln w="42500" cap="flat" cmpd="sng" algn="ctr">
          <a:noFill/>
          <a:prstDash val="solid"/>
        </a:ln>
        <a:effectLst/>
      </dsp:spPr>
      <dsp:style>
        <a:lnRef idx="2">
          <a:scrgbClr r="0" g="0" b="0"/>
        </a:lnRef>
        <a:fillRef idx="1">
          <a:scrgbClr r="0" g="0" b="0"/>
        </a:fillRef>
        <a:effectRef idx="0">
          <a:scrgbClr r="0" g="0" b="0"/>
        </a:effectRef>
        <a:fontRef idx="minor"/>
      </dsp:style>
    </dsp:sp>
    <dsp:sp modelId="{AA5CA1B3-1CCD-41A2-ACCF-3CCEA67C4029}">
      <dsp:nvSpPr>
        <dsp:cNvPr id="0" name=""/>
        <dsp:cNvSpPr/>
      </dsp:nvSpPr>
      <dsp:spPr>
        <a:xfrm>
          <a:off x="4044560" y="0"/>
          <a:ext cx="1924672" cy="406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Equipo de trabajo de dirección de proyecto</a:t>
          </a:r>
          <a:endParaRPr lang="es-MX" sz="1100" b="0" kern="1200" dirty="0">
            <a:latin typeface="Calibri" panose="020F0502020204030204" pitchFamily="34" charset="0"/>
          </a:endParaRPr>
        </a:p>
      </dsp:txBody>
      <dsp:txXfrm>
        <a:off x="4044560" y="0"/>
        <a:ext cx="1924672" cy="406767"/>
      </dsp:txXfrm>
    </dsp:sp>
    <dsp:sp modelId="{0D162FE5-1E6D-4042-A8A5-5A04927E3F13}">
      <dsp:nvSpPr>
        <dsp:cNvPr id="0" name=""/>
        <dsp:cNvSpPr/>
      </dsp:nvSpPr>
      <dsp:spPr>
        <a:xfrm>
          <a:off x="4044560" y="82138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C6EADF-FC80-46C6-BB50-03678ADC2D46}">
      <dsp:nvSpPr>
        <dsp:cNvPr id="0" name=""/>
        <dsp:cNvSpPr/>
      </dsp:nvSpPr>
      <dsp:spPr>
        <a:xfrm>
          <a:off x="4179287" y="72729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Asegurar el éxito de la transición</a:t>
          </a:r>
          <a:endParaRPr lang="es-MX" sz="1100" b="0" kern="1200" dirty="0">
            <a:latin typeface="Calibri" panose="020F0502020204030204" pitchFamily="34" charset="0"/>
          </a:endParaRPr>
        </a:p>
      </dsp:txBody>
      <dsp:txXfrm>
        <a:off x="4179287" y="727294"/>
        <a:ext cx="1789945" cy="329580"/>
      </dsp:txXfrm>
    </dsp:sp>
    <dsp:sp modelId="{4BCF07C0-BADB-4EE7-A681-16E3E77D6FB9}">
      <dsp:nvSpPr>
        <dsp:cNvPr id="0" name=""/>
        <dsp:cNvSpPr/>
      </dsp:nvSpPr>
      <dsp:spPr>
        <a:xfrm>
          <a:off x="4044560" y="115096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A8453A-C7C9-469E-A9A3-DB36E16A95F1}">
      <dsp:nvSpPr>
        <dsp:cNvPr id="0" name=""/>
        <dsp:cNvSpPr/>
      </dsp:nvSpPr>
      <dsp:spPr>
        <a:xfrm>
          <a:off x="4179287" y="105687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Reportar avances </a:t>
          </a:r>
          <a:endParaRPr lang="es-MX" sz="1100" b="0" kern="1200" dirty="0">
            <a:latin typeface="Calibri" panose="020F0502020204030204" pitchFamily="34" charset="0"/>
          </a:endParaRPr>
        </a:p>
      </dsp:txBody>
      <dsp:txXfrm>
        <a:off x="4179287" y="1056874"/>
        <a:ext cx="1789945" cy="329580"/>
      </dsp:txXfrm>
    </dsp:sp>
    <dsp:sp modelId="{6F66A8EB-6546-4C24-88BC-DAC382433BED}">
      <dsp:nvSpPr>
        <dsp:cNvPr id="0" name=""/>
        <dsp:cNvSpPr/>
      </dsp:nvSpPr>
      <dsp:spPr>
        <a:xfrm>
          <a:off x="4044560" y="148054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B2EDAF-87A9-4726-8D60-952619AA53E3}">
      <dsp:nvSpPr>
        <dsp:cNvPr id="0" name=""/>
        <dsp:cNvSpPr/>
      </dsp:nvSpPr>
      <dsp:spPr>
        <a:xfrm>
          <a:off x="4179287" y="138645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Reportar y mitigar posibles riesgos</a:t>
          </a:r>
          <a:endParaRPr lang="es-MX" sz="1100" b="0" kern="1200" dirty="0">
            <a:latin typeface="Calibri" panose="020F0502020204030204" pitchFamily="34" charset="0"/>
          </a:endParaRPr>
        </a:p>
      </dsp:txBody>
      <dsp:txXfrm>
        <a:off x="4179287" y="1386454"/>
        <a:ext cx="1789945" cy="329580"/>
      </dsp:txXfrm>
    </dsp:sp>
    <dsp:sp modelId="{D80595C9-8622-4CA1-80C0-EBCF02689888}">
      <dsp:nvSpPr>
        <dsp:cNvPr id="0" name=""/>
        <dsp:cNvSpPr/>
      </dsp:nvSpPr>
      <dsp:spPr>
        <a:xfrm>
          <a:off x="6065466" y="406767"/>
          <a:ext cx="1924672" cy="226432"/>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9B4C1-3FB4-478A-B674-91D67DFAD4A3}">
      <dsp:nvSpPr>
        <dsp:cNvPr id="0" name=""/>
        <dsp:cNvSpPr/>
      </dsp:nvSpPr>
      <dsp:spPr>
        <a:xfrm>
          <a:off x="4303922" y="1946838"/>
          <a:ext cx="141393" cy="141393"/>
        </a:xfrm>
        <a:prstGeom prst="rect">
          <a:avLst/>
        </a:prstGeom>
        <a:noFill/>
        <a:ln w="42500" cap="flat" cmpd="sng" algn="ctr">
          <a:noFill/>
          <a:prstDash val="solid"/>
        </a:ln>
        <a:effectLst/>
      </dsp:spPr>
      <dsp:style>
        <a:lnRef idx="2">
          <a:scrgbClr r="0" g="0" b="0"/>
        </a:lnRef>
        <a:fillRef idx="1">
          <a:scrgbClr r="0" g="0" b="0"/>
        </a:fillRef>
        <a:effectRef idx="0">
          <a:scrgbClr r="0" g="0" b="0"/>
        </a:effectRef>
        <a:fontRef idx="minor"/>
      </dsp:style>
    </dsp:sp>
    <dsp:sp modelId="{4E2DE971-EDE6-4C73-AF3E-B0488385FD86}">
      <dsp:nvSpPr>
        <dsp:cNvPr id="0" name=""/>
        <dsp:cNvSpPr/>
      </dsp:nvSpPr>
      <dsp:spPr>
        <a:xfrm>
          <a:off x="6065466" y="0"/>
          <a:ext cx="1924672" cy="406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Equipos de responsabilidad por áreas</a:t>
          </a:r>
          <a:endParaRPr lang="es-MX" sz="1100" b="0" kern="1200" dirty="0">
            <a:latin typeface="Calibri" panose="020F0502020204030204" pitchFamily="34" charset="0"/>
          </a:endParaRPr>
        </a:p>
      </dsp:txBody>
      <dsp:txXfrm>
        <a:off x="6065466" y="0"/>
        <a:ext cx="1924672" cy="406767"/>
      </dsp:txXfrm>
    </dsp:sp>
    <dsp:sp modelId="{DE4CB5EB-40A4-4AFA-995D-43F57CA4ED38}">
      <dsp:nvSpPr>
        <dsp:cNvPr id="0" name=""/>
        <dsp:cNvSpPr/>
      </dsp:nvSpPr>
      <dsp:spPr>
        <a:xfrm>
          <a:off x="6065466" y="82138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E9EDD9-80EC-48DA-8995-A241560DF5F9}">
      <dsp:nvSpPr>
        <dsp:cNvPr id="0" name=""/>
        <dsp:cNvSpPr/>
      </dsp:nvSpPr>
      <dsp:spPr>
        <a:xfrm>
          <a:off x="6200193" y="72729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Autorización de procesos de ejecución del servicio</a:t>
          </a:r>
          <a:endParaRPr lang="es-MX" sz="1100" b="0" kern="1200" dirty="0">
            <a:latin typeface="Calibri" panose="020F0502020204030204" pitchFamily="34" charset="0"/>
          </a:endParaRPr>
        </a:p>
      </dsp:txBody>
      <dsp:txXfrm>
        <a:off x="6200193" y="727294"/>
        <a:ext cx="1789945" cy="329580"/>
      </dsp:txXfrm>
    </dsp:sp>
    <dsp:sp modelId="{17318E41-D387-4AB3-BB6C-719CB39DDDF8}">
      <dsp:nvSpPr>
        <dsp:cNvPr id="0" name=""/>
        <dsp:cNvSpPr/>
      </dsp:nvSpPr>
      <dsp:spPr>
        <a:xfrm>
          <a:off x="6065466" y="115096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43ED7F-2C73-48C9-A624-9DFF7218AD46}">
      <dsp:nvSpPr>
        <dsp:cNvPr id="0" name=""/>
        <dsp:cNvSpPr/>
      </dsp:nvSpPr>
      <dsp:spPr>
        <a:xfrm>
          <a:off x="6200193" y="105687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Comunicar el cambio a todos los relacionados</a:t>
          </a:r>
          <a:endParaRPr lang="es-MX" sz="1100" b="0" kern="1200" dirty="0">
            <a:latin typeface="Calibri" panose="020F0502020204030204" pitchFamily="34" charset="0"/>
          </a:endParaRPr>
        </a:p>
      </dsp:txBody>
      <dsp:txXfrm>
        <a:off x="6200193" y="1056874"/>
        <a:ext cx="1789945" cy="329580"/>
      </dsp:txXfrm>
    </dsp:sp>
    <dsp:sp modelId="{4AEF72CE-9EAE-4DF1-B6E0-C9FEC070381E}">
      <dsp:nvSpPr>
        <dsp:cNvPr id="0" name=""/>
        <dsp:cNvSpPr/>
      </dsp:nvSpPr>
      <dsp:spPr>
        <a:xfrm>
          <a:off x="6065466" y="1480549"/>
          <a:ext cx="141389" cy="141389"/>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37DE6A-4999-48F1-A063-A9B9DBB1AD27}">
      <dsp:nvSpPr>
        <dsp:cNvPr id="0" name=""/>
        <dsp:cNvSpPr/>
      </dsp:nvSpPr>
      <dsp:spPr>
        <a:xfrm>
          <a:off x="6200193" y="1386454"/>
          <a:ext cx="1789945" cy="3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lang="es-MX" sz="1100" b="0" kern="1200" dirty="0" smtClean="0">
              <a:latin typeface="Calibri" panose="020F0502020204030204" pitchFamily="34" charset="0"/>
            </a:rPr>
            <a:t>Facilitar la transición en el área</a:t>
          </a:r>
          <a:endParaRPr lang="es-MX" sz="1100" b="0" kern="1200" dirty="0">
            <a:latin typeface="Calibri" panose="020F0502020204030204" pitchFamily="34" charset="0"/>
          </a:endParaRPr>
        </a:p>
      </dsp:txBody>
      <dsp:txXfrm>
        <a:off x="6200193" y="1386454"/>
        <a:ext cx="1789945" cy="32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72FBB-14A0-4F8A-BB07-2FAEC9969D1A}">
      <dsp:nvSpPr>
        <dsp:cNvPr id="0" name=""/>
        <dsp:cNvSpPr/>
      </dsp:nvSpPr>
      <dsp:spPr>
        <a:xfrm>
          <a:off x="574860" y="534284"/>
          <a:ext cx="679099" cy="587448"/>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Aplicación</a:t>
          </a:r>
          <a:endParaRPr lang="es-MX" sz="600" kern="1200" dirty="0">
            <a:latin typeface="Calibri" panose="020F0502020204030204" pitchFamily="34" charset="0"/>
          </a:endParaRPr>
        </a:p>
      </dsp:txBody>
      <dsp:txXfrm>
        <a:off x="687396" y="631632"/>
        <a:ext cx="454027" cy="392752"/>
      </dsp:txXfrm>
    </dsp:sp>
    <dsp:sp modelId="{68BAF891-9C0C-4378-A56F-95EEA53E5749}">
      <dsp:nvSpPr>
        <dsp:cNvPr id="0" name=""/>
        <dsp:cNvSpPr/>
      </dsp:nvSpPr>
      <dsp:spPr>
        <a:xfrm>
          <a:off x="1000107" y="253230"/>
          <a:ext cx="256222" cy="22076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4BD7D-2C88-4EF0-8B41-3D7D28B20599}">
      <dsp:nvSpPr>
        <dsp:cNvPr id="0" name=""/>
        <dsp:cNvSpPr/>
      </dsp:nvSpPr>
      <dsp:spPr>
        <a:xfrm>
          <a:off x="637415" y="0"/>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Tecnología de desarrollo</a:t>
          </a:r>
          <a:endParaRPr lang="es-MX" sz="600" kern="1200" dirty="0">
            <a:latin typeface="Calibri" panose="020F0502020204030204" pitchFamily="34" charset="0"/>
          </a:endParaRPr>
        </a:p>
      </dsp:txBody>
      <dsp:txXfrm>
        <a:off x="729642" y="79787"/>
        <a:ext cx="372063" cy="321878"/>
      </dsp:txXfrm>
    </dsp:sp>
    <dsp:sp modelId="{35E263DD-EB23-432F-85F7-61F81083B0CF}">
      <dsp:nvSpPr>
        <dsp:cNvPr id="0" name=""/>
        <dsp:cNvSpPr/>
      </dsp:nvSpPr>
      <dsp:spPr>
        <a:xfrm>
          <a:off x="1299138" y="665951"/>
          <a:ext cx="256222" cy="22076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38CB7-C35C-41BA-BED0-E4F99BE58206}">
      <dsp:nvSpPr>
        <dsp:cNvPr id="0" name=""/>
        <dsp:cNvSpPr/>
      </dsp:nvSpPr>
      <dsp:spPr>
        <a:xfrm>
          <a:off x="1147806" y="296125"/>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Ambientes y accesos</a:t>
          </a:r>
          <a:endParaRPr lang="es-MX" sz="600" kern="1200" dirty="0">
            <a:latin typeface="Calibri" panose="020F0502020204030204" pitchFamily="34" charset="0"/>
          </a:endParaRPr>
        </a:p>
      </dsp:txBody>
      <dsp:txXfrm>
        <a:off x="1240033" y="375912"/>
        <a:ext cx="372063" cy="321878"/>
      </dsp:txXfrm>
    </dsp:sp>
    <dsp:sp modelId="{9579D27D-03BA-4DCE-9B66-6625AAEE0CFF}">
      <dsp:nvSpPr>
        <dsp:cNvPr id="0" name=""/>
        <dsp:cNvSpPr/>
      </dsp:nvSpPr>
      <dsp:spPr>
        <a:xfrm>
          <a:off x="1091412" y="1131836"/>
          <a:ext cx="256222" cy="22076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2B498-9C7D-4BEA-B20F-C0BFD0CB1D25}">
      <dsp:nvSpPr>
        <dsp:cNvPr id="0" name=""/>
        <dsp:cNvSpPr/>
      </dsp:nvSpPr>
      <dsp:spPr>
        <a:xfrm>
          <a:off x="1147806" y="878274"/>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Personas involucradas</a:t>
          </a:r>
          <a:endParaRPr lang="es-MX" sz="600" kern="1200" dirty="0">
            <a:latin typeface="Calibri" panose="020F0502020204030204" pitchFamily="34" charset="0"/>
          </a:endParaRPr>
        </a:p>
      </dsp:txBody>
      <dsp:txXfrm>
        <a:off x="1240033" y="958061"/>
        <a:ext cx="372063" cy="321878"/>
      </dsp:txXfrm>
    </dsp:sp>
    <dsp:sp modelId="{D6656F4F-4E81-4B59-BADF-82F5E82E3DBF}">
      <dsp:nvSpPr>
        <dsp:cNvPr id="0" name=""/>
        <dsp:cNvSpPr/>
      </dsp:nvSpPr>
      <dsp:spPr>
        <a:xfrm>
          <a:off x="576124" y="1180196"/>
          <a:ext cx="256222" cy="22076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293B7-00A4-4859-84B5-2D82CDEA7EC6}">
      <dsp:nvSpPr>
        <dsp:cNvPr id="0" name=""/>
        <dsp:cNvSpPr/>
      </dsp:nvSpPr>
      <dsp:spPr>
        <a:xfrm>
          <a:off x="637415" y="1174731"/>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Documentación existente</a:t>
          </a:r>
          <a:endParaRPr lang="es-MX" sz="600" kern="1200" dirty="0">
            <a:latin typeface="Calibri" panose="020F0502020204030204" pitchFamily="34" charset="0"/>
          </a:endParaRPr>
        </a:p>
      </dsp:txBody>
      <dsp:txXfrm>
        <a:off x="729642" y="1254518"/>
        <a:ext cx="372063" cy="321878"/>
      </dsp:txXfrm>
    </dsp:sp>
    <dsp:sp modelId="{16FA575F-0088-4BDE-9608-74B6B5DE79C0}">
      <dsp:nvSpPr>
        <dsp:cNvPr id="0" name=""/>
        <dsp:cNvSpPr/>
      </dsp:nvSpPr>
      <dsp:spPr>
        <a:xfrm>
          <a:off x="272196" y="767641"/>
          <a:ext cx="256222" cy="22076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83DBB-61B1-4D0D-A4F7-31C708445ADA}">
      <dsp:nvSpPr>
        <dsp:cNvPr id="0" name=""/>
        <dsp:cNvSpPr/>
      </dsp:nvSpPr>
      <dsp:spPr>
        <a:xfrm>
          <a:off x="124655" y="878605"/>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Consideraciones  especiales</a:t>
          </a:r>
        </a:p>
      </dsp:txBody>
      <dsp:txXfrm>
        <a:off x="216882" y="958392"/>
        <a:ext cx="372063" cy="321878"/>
      </dsp:txXfrm>
    </dsp:sp>
    <dsp:sp modelId="{D58E3F3B-7F5D-4C2F-B152-E7F50B2D3893}">
      <dsp:nvSpPr>
        <dsp:cNvPr id="0" name=""/>
        <dsp:cNvSpPr/>
      </dsp:nvSpPr>
      <dsp:spPr>
        <a:xfrm>
          <a:off x="124655" y="295463"/>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Criticidad </a:t>
          </a:r>
          <a:endParaRPr lang="es-MX" sz="600" kern="1200" dirty="0">
            <a:latin typeface="Calibri" panose="020F0502020204030204" pitchFamily="34" charset="0"/>
          </a:endParaRPr>
        </a:p>
      </dsp:txBody>
      <dsp:txXfrm>
        <a:off x="216882" y="375250"/>
        <a:ext cx="372063" cy="3218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72FBB-14A0-4F8A-BB07-2FAEC9969D1A}">
      <dsp:nvSpPr>
        <dsp:cNvPr id="0" name=""/>
        <dsp:cNvSpPr/>
      </dsp:nvSpPr>
      <dsp:spPr>
        <a:xfrm>
          <a:off x="574860" y="534284"/>
          <a:ext cx="679099" cy="587448"/>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Aplicación</a:t>
          </a:r>
          <a:endParaRPr lang="es-MX" sz="600" kern="1200" dirty="0">
            <a:latin typeface="Calibri" panose="020F0502020204030204" pitchFamily="34" charset="0"/>
          </a:endParaRPr>
        </a:p>
      </dsp:txBody>
      <dsp:txXfrm>
        <a:off x="687396" y="631632"/>
        <a:ext cx="454027" cy="392752"/>
      </dsp:txXfrm>
    </dsp:sp>
    <dsp:sp modelId="{68BAF891-9C0C-4378-A56F-95EEA53E5749}">
      <dsp:nvSpPr>
        <dsp:cNvPr id="0" name=""/>
        <dsp:cNvSpPr/>
      </dsp:nvSpPr>
      <dsp:spPr>
        <a:xfrm>
          <a:off x="1000107" y="253230"/>
          <a:ext cx="256222" cy="22076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4BD7D-2C88-4EF0-8B41-3D7D28B20599}">
      <dsp:nvSpPr>
        <dsp:cNvPr id="0" name=""/>
        <dsp:cNvSpPr/>
      </dsp:nvSpPr>
      <dsp:spPr>
        <a:xfrm>
          <a:off x="637415" y="0"/>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Tecnología de desarrollo</a:t>
          </a:r>
          <a:endParaRPr lang="es-MX" sz="600" kern="1200" dirty="0">
            <a:latin typeface="Calibri" panose="020F0502020204030204" pitchFamily="34" charset="0"/>
          </a:endParaRPr>
        </a:p>
      </dsp:txBody>
      <dsp:txXfrm>
        <a:off x="729642" y="79787"/>
        <a:ext cx="372063" cy="321878"/>
      </dsp:txXfrm>
    </dsp:sp>
    <dsp:sp modelId="{35E263DD-EB23-432F-85F7-61F81083B0CF}">
      <dsp:nvSpPr>
        <dsp:cNvPr id="0" name=""/>
        <dsp:cNvSpPr/>
      </dsp:nvSpPr>
      <dsp:spPr>
        <a:xfrm>
          <a:off x="1299138" y="665951"/>
          <a:ext cx="256222" cy="22076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38CB7-C35C-41BA-BED0-E4F99BE58206}">
      <dsp:nvSpPr>
        <dsp:cNvPr id="0" name=""/>
        <dsp:cNvSpPr/>
      </dsp:nvSpPr>
      <dsp:spPr>
        <a:xfrm>
          <a:off x="1147806" y="296125"/>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Ambientes y accesos</a:t>
          </a:r>
          <a:endParaRPr lang="es-MX" sz="600" kern="1200" dirty="0">
            <a:latin typeface="Calibri" panose="020F0502020204030204" pitchFamily="34" charset="0"/>
          </a:endParaRPr>
        </a:p>
      </dsp:txBody>
      <dsp:txXfrm>
        <a:off x="1240033" y="375912"/>
        <a:ext cx="372063" cy="321878"/>
      </dsp:txXfrm>
    </dsp:sp>
    <dsp:sp modelId="{9579D27D-03BA-4DCE-9B66-6625AAEE0CFF}">
      <dsp:nvSpPr>
        <dsp:cNvPr id="0" name=""/>
        <dsp:cNvSpPr/>
      </dsp:nvSpPr>
      <dsp:spPr>
        <a:xfrm>
          <a:off x="1091412" y="1131836"/>
          <a:ext cx="256222" cy="22076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2B498-9C7D-4BEA-B20F-C0BFD0CB1D25}">
      <dsp:nvSpPr>
        <dsp:cNvPr id="0" name=""/>
        <dsp:cNvSpPr/>
      </dsp:nvSpPr>
      <dsp:spPr>
        <a:xfrm>
          <a:off x="1147806" y="878274"/>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Personas involucradas</a:t>
          </a:r>
          <a:endParaRPr lang="es-MX" sz="600" kern="1200" dirty="0">
            <a:latin typeface="Calibri" panose="020F0502020204030204" pitchFamily="34" charset="0"/>
          </a:endParaRPr>
        </a:p>
      </dsp:txBody>
      <dsp:txXfrm>
        <a:off x="1240033" y="958061"/>
        <a:ext cx="372063" cy="321878"/>
      </dsp:txXfrm>
    </dsp:sp>
    <dsp:sp modelId="{D6656F4F-4E81-4B59-BADF-82F5E82E3DBF}">
      <dsp:nvSpPr>
        <dsp:cNvPr id="0" name=""/>
        <dsp:cNvSpPr/>
      </dsp:nvSpPr>
      <dsp:spPr>
        <a:xfrm>
          <a:off x="576124" y="1180196"/>
          <a:ext cx="256222" cy="22076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293B7-00A4-4859-84B5-2D82CDEA7EC6}">
      <dsp:nvSpPr>
        <dsp:cNvPr id="0" name=""/>
        <dsp:cNvSpPr/>
      </dsp:nvSpPr>
      <dsp:spPr>
        <a:xfrm>
          <a:off x="637415" y="1174731"/>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Documentación existente</a:t>
          </a:r>
          <a:endParaRPr lang="es-MX" sz="600" kern="1200" dirty="0">
            <a:latin typeface="Calibri" panose="020F0502020204030204" pitchFamily="34" charset="0"/>
          </a:endParaRPr>
        </a:p>
      </dsp:txBody>
      <dsp:txXfrm>
        <a:off x="729642" y="1254518"/>
        <a:ext cx="372063" cy="321878"/>
      </dsp:txXfrm>
    </dsp:sp>
    <dsp:sp modelId="{16FA575F-0088-4BDE-9608-74B6B5DE79C0}">
      <dsp:nvSpPr>
        <dsp:cNvPr id="0" name=""/>
        <dsp:cNvSpPr/>
      </dsp:nvSpPr>
      <dsp:spPr>
        <a:xfrm>
          <a:off x="272196" y="767641"/>
          <a:ext cx="256222" cy="22076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83DBB-61B1-4D0D-A4F7-31C708445ADA}">
      <dsp:nvSpPr>
        <dsp:cNvPr id="0" name=""/>
        <dsp:cNvSpPr/>
      </dsp:nvSpPr>
      <dsp:spPr>
        <a:xfrm>
          <a:off x="124655" y="878605"/>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Consideraciones  especiales</a:t>
          </a:r>
        </a:p>
      </dsp:txBody>
      <dsp:txXfrm>
        <a:off x="216882" y="958392"/>
        <a:ext cx="372063" cy="321878"/>
      </dsp:txXfrm>
    </dsp:sp>
    <dsp:sp modelId="{D58E3F3B-7F5D-4C2F-B152-E7F50B2D3893}">
      <dsp:nvSpPr>
        <dsp:cNvPr id="0" name=""/>
        <dsp:cNvSpPr/>
      </dsp:nvSpPr>
      <dsp:spPr>
        <a:xfrm>
          <a:off x="124655" y="295463"/>
          <a:ext cx="556517" cy="481452"/>
        </a:xfrm>
        <a:prstGeom prst="hexagon">
          <a:avLst>
            <a:gd name="adj" fmla="val 2857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MX" sz="600" kern="1200" dirty="0" smtClean="0">
              <a:latin typeface="Calibri" panose="020F0502020204030204" pitchFamily="34" charset="0"/>
            </a:rPr>
            <a:t>Criticidad </a:t>
          </a:r>
          <a:endParaRPr lang="es-MX" sz="600" kern="1200" dirty="0">
            <a:latin typeface="Calibri" panose="020F0502020204030204" pitchFamily="34" charset="0"/>
          </a:endParaRPr>
        </a:p>
      </dsp:txBody>
      <dsp:txXfrm>
        <a:off x="216882" y="375250"/>
        <a:ext cx="372063" cy="3218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B4602-40F2-4EF5-8F2E-53C253679EC0}">
      <dsp:nvSpPr>
        <dsp:cNvPr id="0" name=""/>
        <dsp:cNvSpPr/>
      </dsp:nvSpPr>
      <dsp:spPr>
        <a:xfrm rot="5400000">
          <a:off x="1857778" y="1012108"/>
          <a:ext cx="1220135" cy="1061517"/>
        </a:xfrm>
        <a:prstGeom prst="hexagon">
          <a:avLst>
            <a:gd name="adj" fmla="val 2500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MX" sz="900" b="1" kern="1200" dirty="0" smtClean="0">
              <a:latin typeface="Calibri" panose="020F0502020204030204" pitchFamily="34" charset="0"/>
            </a:rPr>
            <a:t>Proceso de Solicitud</a:t>
          </a:r>
          <a:endParaRPr lang="es-MX" sz="900" b="1" kern="1200" dirty="0">
            <a:latin typeface="Calibri" panose="020F0502020204030204" pitchFamily="34" charset="0"/>
          </a:endParaRPr>
        </a:p>
      </dsp:txBody>
      <dsp:txXfrm rot="-5400000">
        <a:off x="2102507" y="1122937"/>
        <a:ext cx="730677" cy="839859"/>
      </dsp:txXfrm>
    </dsp:sp>
    <dsp:sp modelId="{1AEB8CFC-B4C4-48A3-80A9-639293317D04}">
      <dsp:nvSpPr>
        <dsp:cNvPr id="0" name=""/>
        <dsp:cNvSpPr/>
      </dsp:nvSpPr>
      <dsp:spPr>
        <a:xfrm>
          <a:off x="3030816" y="1176826"/>
          <a:ext cx="1361671" cy="73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l" defTabSz="400050">
            <a:lnSpc>
              <a:spcPct val="90000"/>
            </a:lnSpc>
            <a:spcBef>
              <a:spcPct val="0"/>
            </a:spcBef>
            <a:spcAft>
              <a:spcPct val="35000"/>
            </a:spcAft>
          </a:pPr>
          <a:r>
            <a:rPr lang="es-MX" sz="900" b="1" kern="1200" dirty="0" smtClean="0">
              <a:latin typeface="Calibri" panose="020F0502020204030204" pitchFamily="34" charset="0"/>
            </a:rPr>
            <a:t>Documentación de proceso de solicitud</a:t>
          </a:r>
          <a:endParaRPr lang="es-MX" sz="900" b="1" kern="1200" dirty="0">
            <a:latin typeface="Calibri" panose="020F0502020204030204" pitchFamily="34" charset="0"/>
          </a:endParaRPr>
        </a:p>
      </dsp:txBody>
      <dsp:txXfrm>
        <a:off x="3030816" y="1176826"/>
        <a:ext cx="1361671" cy="732081"/>
      </dsp:txXfrm>
    </dsp:sp>
    <dsp:sp modelId="{DD0AEDAA-1AE4-4544-80B6-27E5A4F26FD4}">
      <dsp:nvSpPr>
        <dsp:cNvPr id="0" name=""/>
        <dsp:cNvSpPr/>
      </dsp:nvSpPr>
      <dsp:spPr>
        <a:xfrm rot="5400000">
          <a:off x="711339" y="1012108"/>
          <a:ext cx="1220135" cy="1061517"/>
        </a:xfrm>
        <a:prstGeom prst="hexagon">
          <a:avLst>
            <a:gd name="adj" fmla="val 25000"/>
            <a:gd name="vf" fmla="val 115470"/>
          </a:avLst>
        </a:prstGeom>
        <a:solidFill>
          <a:schemeClr val="accent1">
            <a:lumMod val="20000"/>
            <a:lumOff val="8000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s-MX" sz="4400" b="1" kern="1200"/>
        </a:p>
      </dsp:txBody>
      <dsp:txXfrm rot="-5400000">
        <a:off x="956068" y="1122937"/>
        <a:ext cx="730677" cy="839859"/>
      </dsp:txXfrm>
    </dsp:sp>
    <dsp:sp modelId="{B2C49D55-FE81-4E35-B847-1272A3D88B90}">
      <dsp:nvSpPr>
        <dsp:cNvPr id="0" name=""/>
        <dsp:cNvSpPr/>
      </dsp:nvSpPr>
      <dsp:spPr>
        <a:xfrm rot="5400000">
          <a:off x="1282362" y="2047759"/>
          <a:ext cx="1220135" cy="1061517"/>
        </a:xfrm>
        <a:prstGeom prst="hexagon">
          <a:avLst>
            <a:gd name="adj" fmla="val 2500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MX" sz="900" b="1" kern="1200" dirty="0" smtClean="0">
              <a:latin typeface="Calibri" panose="020F0502020204030204" pitchFamily="34" charset="0"/>
            </a:rPr>
            <a:t>Proceso de construcción</a:t>
          </a:r>
          <a:endParaRPr lang="es-MX" sz="900" b="1" kern="1200" dirty="0">
            <a:latin typeface="Calibri" panose="020F0502020204030204" pitchFamily="34" charset="0"/>
          </a:endParaRPr>
        </a:p>
      </dsp:txBody>
      <dsp:txXfrm rot="-5400000">
        <a:off x="1527091" y="2158588"/>
        <a:ext cx="730677" cy="839859"/>
      </dsp:txXfrm>
    </dsp:sp>
    <dsp:sp modelId="{89834158-9153-4233-9878-890CD9AE18B5}">
      <dsp:nvSpPr>
        <dsp:cNvPr id="0" name=""/>
        <dsp:cNvSpPr/>
      </dsp:nvSpPr>
      <dsp:spPr>
        <a:xfrm>
          <a:off x="0" y="2212477"/>
          <a:ext cx="1317746" cy="73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r" defTabSz="400050">
            <a:lnSpc>
              <a:spcPct val="90000"/>
            </a:lnSpc>
            <a:spcBef>
              <a:spcPct val="0"/>
            </a:spcBef>
            <a:spcAft>
              <a:spcPct val="35000"/>
            </a:spcAft>
          </a:pPr>
          <a:r>
            <a:rPr lang="es-MX" sz="900" b="1" kern="1200" dirty="0" smtClean="0">
              <a:latin typeface="Calibri" panose="020F0502020204030204" pitchFamily="34" charset="0"/>
            </a:rPr>
            <a:t>Documentar los procesos de construcción </a:t>
          </a:r>
          <a:endParaRPr lang="es-MX" sz="900" b="1" kern="1200" dirty="0">
            <a:latin typeface="Calibri" panose="020F0502020204030204" pitchFamily="34" charset="0"/>
          </a:endParaRPr>
        </a:p>
      </dsp:txBody>
      <dsp:txXfrm>
        <a:off x="0" y="2212477"/>
        <a:ext cx="1317746" cy="732081"/>
      </dsp:txXfrm>
    </dsp:sp>
    <dsp:sp modelId="{5BB309DE-4B04-4192-B26D-D3BA174BE62D}">
      <dsp:nvSpPr>
        <dsp:cNvPr id="0" name=""/>
        <dsp:cNvSpPr/>
      </dsp:nvSpPr>
      <dsp:spPr>
        <a:xfrm rot="5400000">
          <a:off x="2375099" y="2029860"/>
          <a:ext cx="1220135" cy="1061517"/>
        </a:xfrm>
        <a:prstGeom prst="hexagon">
          <a:avLst>
            <a:gd name="adj" fmla="val 25000"/>
            <a:gd name="vf" fmla="val 115470"/>
          </a:avLst>
        </a:prstGeom>
        <a:solidFill>
          <a:schemeClr val="accent1">
            <a:lumMod val="20000"/>
            <a:lumOff val="8000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s-MX" sz="4400" b="1" kern="1200"/>
        </a:p>
      </dsp:txBody>
      <dsp:txXfrm rot="-5400000">
        <a:off x="2619828" y="2140689"/>
        <a:ext cx="730677" cy="839859"/>
      </dsp:txXfrm>
    </dsp:sp>
    <dsp:sp modelId="{8623DCE9-468A-41DB-953F-FB8866D34F7A}">
      <dsp:nvSpPr>
        <dsp:cNvPr id="0" name=""/>
        <dsp:cNvSpPr/>
      </dsp:nvSpPr>
      <dsp:spPr>
        <a:xfrm rot="5400000">
          <a:off x="1857778" y="3083410"/>
          <a:ext cx="1220135" cy="1061517"/>
        </a:xfrm>
        <a:prstGeom prst="hexagon">
          <a:avLst>
            <a:gd name="adj" fmla="val 2500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MX" sz="900" b="1" kern="1200" dirty="0" smtClean="0">
              <a:latin typeface="Calibri" panose="020F0502020204030204" pitchFamily="34" charset="0"/>
            </a:rPr>
            <a:t>Proceso de QA</a:t>
          </a:r>
          <a:endParaRPr lang="es-MX" sz="900" b="1" kern="1200" dirty="0">
            <a:latin typeface="Calibri" panose="020F0502020204030204" pitchFamily="34" charset="0"/>
          </a:endParaRPr>
        </a:p>
      </dsp:txBody>
      <dsp:txXfrm rot="-5400000">
        <a:off x="2102507" y="3194239"/>
        <a:ext cx="730677" cy="839859"/>
      </dsp:txXfrm>
    </dsp:sp>
    <dsp:sp modelId="{F135B3A2-F391-4935-AA3E-77F67922F0DF}">
      <dsp:nvSpPr>
        <dsp:cNvPr id="0" name=""/>
        <dsp:cNvSpPr/>
      </dsp:nvSpPr>
      <dsp:spPr>
        <a:xfrm>
          <a:off x="3030816" y="3248128"/>
          <a:ext cx="1361671" cy="73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l" defTabSz="400050">
            <a:lnSpc>
              <a:spcPct val="90000"/>
            </a:lnSpc>
            <a:spcBef>
              <a:spcPct val="0"/>
            </a:spcBef>
            <a:spcAft>
              <a:spcPct val="35000"/>
            </a:spcAft>
          </a:pPr>
          <a:r>
            <a:rPr lang="es-MX" sz="900" b="1" kern="1200" dirty="0" smtClean="0">
              <a:latin typeface="Calibri" panose="020F0502020204030204" pitchFamily="34" charset="0"/>
            </a:rPr>
            <a:t>Documentar los procesos de detección de errores de la Fabrica</a:t>
          </a:r>
          <a:endParaRPr lang="es-MX" sz="900" b="1" kern="1200" dirty="0">
            <a:latin typeface="Calibri" panose="020F0502020204030204" pitchFamily="34" charset="0"/>
          </a:endParaRPr>
        </a:p>
      </dsp:txBody>
      <dsp:txXfrm>
        <a:off x="3030816" y="3248128"/>
        <a:ext cx="1361671" cy="732081"/>
      </dsp:txXfrm>
    </dsp:sp>
    <dsp:sp modelId="{821C28D8-990F-41BD-9A01-D0667B755D58}">
      <dsp:nvSpPr>
        <dsp:cNvPr id="0" name=""/>
        <dsp:cNvSpPr/>
      </dsp:nvSpPr>
      <dsp:spPr>
        <a:xfrm rot="5400000">
          <a:off x="711339" y="3083410"/>
          <a:ext cx="1220135" cy="1061517"/>
        </a:xfrm>
        <a:prstGeom prst="hexagon">
          <a:avLst>
            <a:gd name="adj" fmla="val 25000"/>
            <a:gd name="vf" fmla="val 115470"/>
          </a:avLst>
        </a:prstGeom>
        <a:solidFill>
          <a:schemeClr val="accent1">
            <a:lumMod val="20000"/>
            <a:lumOff val="8000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s-MX" sz="4400" b="1" kern="1200"/>
        </a:p>
      </dsp:txBody>
      <dsp:txXfrm rot="-5400000">
        <a:off x="956068" y="3194239"/>
        <a:ext cx="730677" cy="839859"/>
      </dsp:txXfrm>
    </dsp:sp>
    <dsp:sp modelId="{1B5950F3-9EC4-4E24-BCB2-9F527AF6E24B}">
      <dsp:nvSpPr>
        <dsp:cNvPr id="0" name=""/>
        <dsp:cNvSpPr/>
      </dsp:nvSpPr>
      <dsp:spPr>
        <a:xfrm rot="5400000">
          <a:off x="1282362" y="4119061"/>
          <a:ext cx="1220135" cy="1061517"/>
        </a:xfrm>
        <a:prstGeom prst="hexagon">
          <a:avLst>
            <a:gd name="adj" fmla="val 25000"/>
            <a:gd name="vf" fmla="val 1154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MX" sz="900" b="1" kern="1200" dirty="0" smtClean="0">
              <a:latin typeface="Calibri" panose="020F0502020204030204" pitchFamily="34" charset="0"/>
            </a:rPr>
            <a:t>Proceso de Liberación</a:t>
          </a:r>
          <a:endParaRPr lang="es-MX" sz="900" b="1" kern="1200" dirty="0">
            <a:latin typeface="Calibri" panose="020F0502020204030204" pitchFamily="34" charset="0"/>
          </a:endParaRPr>
        </a:p>
      </dsp:txBody>
      <dsp:txXfrm rot="-5400000">
        <a:off x="1527091" y="4229890"/>
        <a:ext cx="730677" cy="839859"/>
      </dsp:txXfrm>
    </dsp:sp>
    <dsp:sp modelId="{7953651C-1754-4915-AE15-8D0EBF4FA6DE}">
      <dsp:nvSpPr>
        <dsp:cNvPr id="0" name=""/>
        <dsp:cNvSpPr/>
      </dsp:nvSpPr>
      <dsp:spPr>
        <a:xfrm>
          <a:off x="0" y="4283779"/>
          <a:ext cx="1317746" cy="73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r" defTabSz="400050">
            <a:lnSpc>
              <a:spcPct val="90000"/>
            </a:lnSpc>
            <a:spcBef>
              <a:spcPct val="0"/>
            </a:spcBef>
            <a:spcAft>
              <a:spcPct val="35000"/>
            </a:spcAft>
          </a:pPr>
          <a:r>
            <a:rPr lang="es-MX" sz="900" b="1" kern="1200" dirty="0" smtClean="0">
              <a:latin typeface="Calibri" panose="020F0502020204030204" pitchFamily="34" charset="0"/>
            </a:rPr>
            <a:t>Documentación de el proceso  de pruebas y paso a producción</a:t>
          </a:r>
          <a:endParaRPr lang="es-MX" sz="900" b="1" kern="1200" dirty="0">
            <a:latin typeface="Calibri" panose="020F0502020204030204" pitchFamily="34" charset="0"/>
          </a:endParaRPr>
        </a:p>
      </dsp:txBody>
      <dsp:txXfrm>
        <a:off x="0" y="4283779"/>
        <a:ext cx="1317746" cy="732081"/>
      </dsp:txXfrm>
    </dsp:sp>
    <dsp:sp modelId="{929E47FE-8EBF-4592-AAB5-7FBA31E80AA6}">
      <dsp:nvSpPr>
        <dsp:cNvPr id="0" name=""/>
        <dsp:cNvSpPr/>
      </dsp:nvSpPr>
      <dsp:spPr>
        <a:xfrm rot="5400000">
          <a:off x="2428801" y="4119061"/>
          <a:ext cx="1220135" cy="1061517"/>
        </a:xfrm>
        <a:prstGeom prst="hexagon">
          <a:avLst>
            <a:gd name="adj" fmla="val 25000"/>
            <a:gd name="vf" fmla="val 115470"/>
          </a:avLst>
        </a:prstGeom>
        <a:solidFill>
          <a:schemeClr val="accent1">
            <a:lumMod val="20000"/>
            <a:lumOff val="8000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s-MX" sz="4400" b="1" kern="1200"/>
        </a:p>
      </dsp:txBody>
      <dsp:txXfrm rot="-5400000">
        <a:off x="2673530" y="4229890"/>
        <a:ext cx="730677" cy="8398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57AC0-9F0D-4A05-B546-8E0E204E99C1}">
      <dsp:nvSpPr>
        <dsp:cNvPr id="0" name=""/>
        <dsp:cNvSpPr/>
      </dsp:nvSpPr>
      <dsp:spPr>
        <a:xfrm>
          <a:off x="0" y="591840"/>
          <a:ext cx="2717575" cy="319714"/>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E3912-46F7-4562-993F-25ABB831B870}">
      <dsp:nvSpPr>
        <dsp:cNvPr id="0" name=""/>
        <dsp:cNvSpPr/>
      </dsp:nvSpPr>
      <dsp:spPr>
        <a:xfrm>
          <a:off x="0" y="3305919"/>
          <a:ext cx="199642" cy="199642"/>
        </a:xfrm>
        <a:prstGeom prst="rect">
          <a:avLst/>
        </a:prstGeom>
        <a:noFill/>
        <a:ln w="42500" cap="flat" cmpd="sng" algn="ctr">
          <a:noFill/>
          <a:prstDash val="solid"/>
        </a:ln>
        <a:effectLst/>
      </dsp:spPr>
      <dsp:style>
        <a:lnRef idx="2">
          <a:scrgbClr r="0" g="0" b="0"/>
        </a:lnRef>
        <a:fillRef idx="1">
          <a:scrgbClr r="0" g="0" b="0"/>
        </a:fillRef>
        <a:effectRef idx="0">
          <a:scrgbClr r="0" g="0" b="0"/>
        </a:effectRef>
        <a:fontRef idx="minor"/>
      </dsp:style>
    </dsp:sp>
    <dsp:sp modelId="{A4CEF5D9-A602-486D-A369-C9046DC70F1C}">
      <dsp:nvSpPr>
        <dsp:cNvPr id="0" name=""/>
        <dsp:cNvSpPr/>
      </dsp:nvSpPr>
      <dsp:spPr>
        <a:xfrm>
          <a:off x="225" y="0"/>
          <a:ext cx="2717575" cy="574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es-MX" sz="1600" b="0" i="0" u="none" kern="1200" dirty="0" smtClean="0">
              <a:latin typeface="Calibri" panose="020F0502020204030204" pitchFamily="34" charset="0"/>
            </a:rPr>
            <a:t>Personal Interno</a:t>
          </a:r>
          <a:endParaRPr lang="es-MX" sz="1600" b="0" kern="1200" dirty="0">
            <a:latin typeface="Calibri" panose="020F0502020204030204" pitchFamily="34" charset="0"/>
          </a:endParaRPr>
        </a:p>
      </dsp:txBody>
      <dsp:txXfrm>
        <a:off x="225" y="0"/>
        <a:ext cx="2717575" cy="574342"/>
      </dsp:txXfrm>
    </dsp:sp>
    <dsp:sp modelId="{A4663ECA-0938-463B-9EB5-D07C3588D111}">
      <dsp:nvSpPr>
        <dsp:cNvPr id="0" name=""/>
        <dsp:cNvSpPr/>
      </dsp:nvSpPr>
      <dsp:spPr>
        <a:xfrm>
          <a:off x="225" y="1159775"/>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091A6A-0C60-49F6-89C6-CDB5BEE7811D}">
      <dsp:nvSpPr>
        <dsp:cNvPr id="0" name=""/>
        <dsp:cNvSpPr/>
      </dsp:nvSpPr>
      <dsp:spPr>
        <a:xfrm>
          <a:off x="190456" y="1026916"/>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Solicitudes de Acceso</a:t>
          </a:r>
          <a:endParaRPr lang="es-MX" sz="1050" b="0" kern="1200" dirty="0">
            <a:latin typeface="Calibri" panose="020F0502020204030204" pitchFamily="34" charset="0"/>
          </a:endParaRPr>
        </a:p>
      </dsp:txBody>
      <dsp:txXfrm>
        <a:off x="190456" y="1026916"/>
        <a:ext cx="2527345" cy="465356"/>
      </dsp:txXfrm>
    </dsp:sp>
    <dsp:sp modelId="{DFD8B953-D82C-4315-8BF3-9B85791CADAD}">
      <dsp:nvSpPr>
        <dsp:cNvPr id="0" name=""/>
        <dsp:cNvSpPr/>
      </dsp:nvSpPr>
      <dsp:spPr>
        <a:xfrm>
          <a:off x="225" y="1625132"/>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ABA27D-2D85-4CC7-9C0E-5D0BB38B1A9C}">
      <dsp:nvSpPr>
        <dsp:cNvPr id="0" name=""/>
        <dsp:cNvSpPr/>
      </dsp:nvSpPr>
      <dsp:spPr>
        <a:xfrm>
          <a:off x="190456" y="1492272"/>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Creación de accesos a Aplicaciones</a:t>
          </a:r>
          <a:endParaRPr lang="es-MX" sz="1050" b="0" kern="1200" dirty="0">
            <a:latin typeface="Calibri" panose="020F0502020204030204" pitchFamily="34" charset="0"/>
          </a:endParaRPr>
        </a:p>
      </dsp:txBody>
      <dsp:txXfrm>
        <a:off x="190456" y="1492272"/>
        <a:ext cx="2527345" cy="465356"/>
      </dsp:txXfrm>
    </dsp:sp>
    <dsp:sp modelId="{2CA69021-BE0A-47FC-9BF4-FB28C56C5BE9}">
      <dsp:nvSpPr>
        <dsp:cNvPr id="0" name=""/>
        <dsp:cNvSpPr/>
      </dsp:nvSpPr>
      <dsp:spPr>
        <a:xfrm>
          <a:off x="225" y="2090488"/>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CBF3C9-F7EB-4577-B6BC-67AB9B152B76}">
      <dsp:nvSpPr>
        <dsp:cNvPr id="0" name=""/>
        <dsp:cNvSpPr/>
      </dsp:nvSpPr>
      <dsp:spPr>
        <a:xfrm>
          <a:off x="190456" y="1957629"/>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Creación de accesos a Entornos</a:t>
          </a:r>
          <a:endParaRPr lang="es-MX" sz="1050" b="0" kern="1200" dirty="0">
            <a:latin typeface="Calibri" panose="020F0502020204030204" pitchFamily="34" charset="0"/>
          </a:endParaRPr>
        </a:p>
      </dsp:txBody>
      <dsp:txXfrm>
        <a:off x="190456" y="1957629"/>
        <a:ext cx="2527345" cy="465356"/>
      </dsp:txXfrm>
    </dsp:sp>
    <dsp:sp modelId="{1D5EB0D0-8672-452C-89BF-6EB82F582769}">
      <dsp:nvSpPr>
        <dsp:cNvPr id="0" name=""/>
        <dsp:cNvSpPr/>
      </dsp:nvSpPr>
      <dsp:spPr>
        <a:xfrm>
          <a:off x="225" y="2555845"/>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D005-B290-45B4-BC53-10087913ABB9}">
      <dsp:nvSpPr>
        <dsp:cNvPr id="0" name=""/>
        <dsp:cNvSpPr/>
      </dsp:nvSpPr>
      <dsp:spPr>
        <a:xfrm>
          <a:off x="190456" y="2422986"/>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Creación de accesos a Base de datos</a:t>
          </a:r>
          <a:endParaRPr lang="es-MX" sz="1050" b="0" kern="1200" dirty="0">
            <a:latin typeface="Calibri" panose="020F0502020204030204" pitchFamily="34" charset="0"/>
          </a:endParaRPr>
        </a:p>
      </dsp:txBody>
      <dsp:txXfrm>
        <a:off x="190456" y="2422986"/>
        <a:ext cx="2527345" cy="465356"/>
      </dsp:txXfrm>
    </dsp:sp>
    <dsp:sp modelId="{FC9A65A3-BF2B-4BDF-9064-9D7ADAAEC4C2}">
      <dsp:nvSpPr>
        <dsp:cNvPr id="0" name=""/>
        <dsp:cNvSpPr/>
      </dsp:nvSpPr>
      <dsp:spPr>
        <a:xfrm>
          <a:off x="225" y="3021202"/>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9FB514-6098-4676-8200-BB99153D1AB7}">
      <dsp:nvSpPr>
        <dsp:cNvPr id="0" name=""/>
        <dsp:cNvSpPr/>
      </dsp:nvSpPr>
      <dsp:spPr>
        <a:xfrm>
          <a:off x="190456" y="2888343"/>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Creación de accesos a dominios</a:t>
          </a:r>
          <a:endParaRPr lang="es-MX" sz="1050" b="0" kern="1200" dirty="0">
            <a:latin typeface="Calibri" panose="020F0502020204030204" pitchFamily="34" charset="0"/>
          </a:endParaRPr>
        </a:p>
      </dsp:txBody>
      <dsp:txXfrm>
        <a:off x="190456" y="2888343"/>
        <a:ext cx="2527345" cy="465356"/>
      </dsp:txXfrm>
    </dsp:sp>
    <dsp:sp modelId="{2ACC7D1A-2EDD-45E4-A767-1D1602F738A7}">
      <dsp:nvSpPr>
        <dsp:cNvPr id="0" name=""/>
        <dsp:cNvSpPr/>
      </dsp:nvSpPr>
      <dsp:spPr>
        <a:xfrm>
          <a:off x="2853680" y="574342"/>
          <a:ext cx="2717575" cy="319714"/>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CD8E2-0760-439A-BF88-F4DA272707A0}">
      <dsp:nvSpPr>
        <dsp:cNvPr id="0" name=""/>
        <dsp:cNvSpPr/>
      </dsp:nvSpPr>
      <dsp:spPr>
        <a:xfrm>
          <a:off x="0" y="3903031"/>
          <a:ext cx="199642" cy="199642"/>
        </a:xfrm>
        <a:prstGeom prst="rect">
          <a:avLst/>
        </a:prstGeom>
        <a:noFill/>
        <a:ln w="42500" cap="flat" cmpd="sng" algn="ctr">
          <a:noFill/>
          <a:prstDash val="solid"/>
        </a:ln>
        <a:effectLst/>
      </dsp:spPr>
      <dsp:style>
        <a:lnRef idx="2">
          <a:scrgbClr r="0" g="0" b="0"/>
        </a:lnRef>
        <a:fillRef idx="1">
          <a:scrgbClr r="0" g="0" b="0"/>
        </a:fillRef>
        <a:effectRef idx="0">
          <a:scrgbClr r="0" g="0" b="0"/>
        </a:effectRef>
        <a:fontRef idx="minor"/>
      </dsp:style>
    </dsp:sp>
    <dsp:sp modelId="{4F51BB67-E12F-4B0F-989C-0032A95720E3}">
      <dsp:nvSpPr>
        <dsp:cNvPr id="0" name=""/>
        <dsp:cNvSpPr/>
      </dsp:nvSpPr>
      <dsp:spPr>
        <a:xfrm>
          <a:off x="2853680" y="0"/>
          <a:ext cx="2717575" cy="574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es-MX" sz="1600" b="0" i="0" u="none" kern="1200" dirty="0" smtClean="0">
              <a:latin typeface="Calibri" panose="020F0502020204030204" pitchFamily="34" charset="0"/>
            </a:rPr>
            <a:t>Fabrica de software</a:t>
          </a:r>
          <a:endParaRPr lang="es-MX" sz="1600" b="0" kern="1200" dirty="0">
            <a:latin typeface="Calibri" panose="020F0502020204030204" pitchFamily="34" charset="0"/>
          </a:endParaRPr>
        </a:p>
      </dsp:txBody>
      <dsp:txXfrm>
        <a:off x="2853680" y="0"/>
        <a:ext cx="2717575" cy="574342"/>
      </dsp:txXfrm>
    </dsp:sp>
    <dsp:sp modelId="{9EF0CAAB-0388-4C45-86E2-26CCD4D01018}">
      <dsp:nvSpPr>
        <dsp:cNvPr id="0" name=""/>
        <dsp:cNvSpPr/>
      </dsp:nvSpPr>
      <dsp:spPr>
        <a:xfrm>
          <a:off x="2853680" y="1159775"/>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52A3E9-D133-44D2-9427-668336135854}">
      <dsp:nvSpPr>
        <dsp:cNvPr id="0" name=""/>
        <dsp:cNvSpPr/>
      </dsp:nvSpPr>
      <dsp:spPr>
        <a:xfrm>
          <a:off x="3043910" y="1026916"/>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Solicitudes de VPN</a:t>
          </a:r>
          <a:endParaRPr lang="es-MX" sz="1050" b="0" kern="1200" dirty="0">
            <a:latin typeface="Calibri" panose="020F0502020204030204" pitchFamily="34" charset="0"/>
          </a:endParaRPr>
        </a:p>
      </dsp:txBody>
      <dsp:txXfrm>
        <a:off x="3043910" y="1026916"/>
        <a:ext cx="2527345" cy="465356"/>
      </dsp:txXfrm>
    </dsp:sp>
    <dsp:sp modelId="{135B4B97-B477-4E4E-8659-AEDDB10F10BD}">
      <dsp:nvSpPr>
        <dsp:cNvPr id="0" name=""/>
        <dsp:cNvSpPr/>
      </dsp:nvSpPr>
      <dsp:spPr>
        <a:xfrm>
          <a:off x="2853680" y="1625132"/>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A94BFD-AD89-40CF-8024-22006C048554}">
      <dsp:nvSpPr>
        <dsp:cNvPr id="0" name=""/>
        <dsp:cNvSpPr/>
      </dsp:nvSpPr>
      <dsp:spPr>
        <a:xfrm>
          <a:off x="3043910" y="1492272"/>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Creación de accesos a Aplicaciones</a:t>
          </a:r>
          <a:endParaRPr lang="es-MX" sz="1050" b="0" kern="1200" dirty="0">
            <a:latin typeface="Calibri" panose="020F0502020204030204" pitchFamily="34" charset="0"/>
          </a:endParaRPr>
        </a:p>
      </dsp:txBody>
      <dsp:txXfrm>
        <a:off x="3043910" y="1492272"/>
        <a:ext cx="2527345" cy="465356"/>
      </dsp:txXfrm>
    </dsp:sp>
    <dsp:sp modelId="{C357E163-0899-4F70-A274-44D2493C30A3}">
      <dsp:nvSpPr>
        <dsp:cNvPr id="0" name=""/>
        <dsp:cNvSpPr/>
      </dsp:nvSpPr>
      <dsp:spPr>
        <a:xfrm>
          <a:off x="2853680" y="2090488"/>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9A705B-B2EC-4136-A675-5D97A23787F5}">
      <dsp:nvSpPr>
        <dsp:cNvPr id="0" name=""/>
        <dsp:cNvSpPr/>
      </dsp:nvSpPr>
      <dsp:spPr>
        <a:xfrm>
          <a:off x="3043910" y="1957629"/>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Creación de accesos a Entornos</a:t>
          </a:r>
          <a:endParaRPr lang="es-MX" sz="1050" b="0" kern="1200" dirty="0">
            <a:latin typeface="Calibri" panose="020F0502020204030204" pitchFamily="34" charset="0"/>
          </a:endParaRPr>
        </a:p>
      </dsp:txBody>
      <dsp:txXfrm>
        <a:off x="3043910" y="1957629"/>
        <a:ext cx="2527345" cy="465356"/>
      </dsp:txXfrm>
    </dsp:sp>
    <dsp:sp modelId="{EB49D0D5-5DBB-459C-B158-71B7E649339F}">
      <dsp:nvSpPr>
        <dsp:cNvPr id="0" name=""/>
        <dsp:cNvSpPr/>
      </dsp:nvSpPr>
      <dsp:spPr>
        <a:xfrm>
          <a:off x="2853680" y="2555845"/>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19C837-1FCB-48FD-B77B-BD4F4A76E140}">
      <dsp:nvSpPr>
        <dsp:cNvPr id="0" name=""/>
        <dsp:cNvSpPr/>
      </dsp:nvSpPr>
      <dsp:spPr>
        <a:xfrm>
          <a:off x="3043910" y="2422986"/>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Creación de accesos a Base de datos</a:t>
          </a:r>
          <a:endParaRPr lang="es-MX" sz="1050" b="0" kern="1200" dirty="0">
            <a:latin typeface="Calibri" panose="020F0502020204030204" pitchFamily="34" charset="0"/>
          </a:endParaRPr>
        </a:p>
      </dsp:txBody>
      <dsp:txXfrm>
        <a:off x="3043910" y="2422986"/>
        <a:ext cx="2527345" cy="465356"/>
      </dsp:txXfrm>
    </dsp:sp>
    <dsp:sp modelId="{64EC9D70-B688-4D53-9FE5-F9F1394C04B4}">
      <dsp:nvSpPr>
        <dsp:cNvPr id="0" name=""/>
        <dsp:cNvSpPr/>
      </dsp:nvSpPr>
      <dsp:spPr>
        <a:xfrm>
          <a:off x="5707134" y="574342"/>
          <a:ext cx="2717575" cy="319714"/>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1036A5-DF14-4B0A-A7D1-185B25D7448D}">
      <dsp:nvSpPr>
        <dsp:cNvPr id="0" name=""/>
        <dsp:cNvSpPr/>
      </dsp:nvSpPr>
      <dsp:spPr>
        <a:xfrm>
          <a:off x="6120680" y="3616176"/>
          <a:ext cx="199642" cy="199642"/>
        </a:xfrm>
        <a:prstGeom prst="rect">
          <a:avLst/>
        </a:prstGeom>
        <a:noFill/>
        <a:ln w="42500" cap="flat" cmpd="sng" algn="ctr">
          <a:noFill/>
          <a:prstDash val="solid"/>
        </a:ln>
        <a:effectLst/>
      </dsp:spPr>
      <dsp:style>
        <a:lnRef idx="2">
          <a:scrgbClr r="0" g="0" b="0"/>
        </a:lnRef>
        <a:fillRef idx="1">
          <a:scrgbClr r="0" g="0" b="0"/>
        </a:fillRef>
        <a:effectRef idx="0">
          <a:scrgbClr r="0" g="0" b="0"/>
        </a:effectRef>
        <a:fontRef idx="minor"/>
      </dsp:style>
    </dsp:sp>
    <dsp:sp modelId="{41283F5D-1C7C-4ABB-B7BD-49CA617F395F}">
      <dsp:nvSpPr>
        <dsp:cNvPr id="0" name=""/>
        <dsp:cNvSpPr/>
      </dsp:nvSpPr>
      <dsp:spPr>
        <a:xfrm>
          <a:off x="5707134" y="0"/>
          <a:ext cx="2717575" cy="574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es-MX" sz="1600" b="0" i="0" u="none" kern="1200" dirty="0" smtClean="0">
              <a:latin typeface="Calibri" panose="020F0502020204030204" pitchFamily="34" charset="0"/>
            </a:rPr>
            <a:t>Identificación y adecuación de lugares de trabajo</a:t>
          </a:r>
          <a:endParaRPr lang="es-MX" sz="1600" b="0" kern="1200" dirty="0">
            <a:latin typeface="Calibri" panose="020F0502020204030204" pitchFamily="34" charset="0"/>
          </a:endParaRPr>
        </a:p>
      </dsp:txBody>
      <dsp:txXfrm>
        <a:off x="5707134" y="0"/>
        <a:ext cx="2717575" cy="574342"/>
      </dsp:txXfrm>
    </dsp:sp>
    <dsp:sp modelId="{14106EA2-B384-4101-942E-169FADD1983C}">
      <dsp:nvSpPr>
        <dsp:cNvPr id="0" name=""/>
        <dsp:cNvSpPr/>
      </dsp:nvSpPr>
      <dsp:spPr>
        <a:xfrm>
          <a:off x="5707134" y="1159775"/>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3D5391-13C0-4954-BF9A-A465666FBDB3}">
      <dsp:nvSpPr>
        <dsp:cNvPr id="0" name=""/>
        <dsp:cNvSpPr/>
      </dsp:nvSpPr>
      <dsp:spPr>
        <a:xfrm>
          <a:off x="5897364" y="1026916"/>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Adecuación de Lugar (mesas, sillas, acceso a red)</a:t>
          </a:r>
          <a:endParaRPr lang="es-MX" sz="1050" b="0" kern="1200" dirty="0">
            <a:latin typeface="Calibri" panose="020F0502020204030204" pitchFamily="34" charset="0"/>
          </a:endParaRPr>
        </a:p>
      </dsp:txBody>
      <dsp:txXfrm>
        <a:off x="5897364" y="1026916"/>
        <a:ext cx="2527345" cy="465356"/>
      </dsp:txXfrm>
    </dsp:sp>
    <dsp:sp modelId="{09D52FC0-E2C4-4B4F-8142-B8FD6A68948F}">
      <dsp:nvSpPr>
        <dsp:cNvPr id="0" name=""/>
        <dsp:cNvSpPr/>
      </dsp:nvSpPr>
      <dsp:spPr>
        <a:xfrm>
          <a:off x="5707134" y="1625132"/>
          <a:ext cx="199638" cy="199638"/>
        </a:xfrm>
        <a:prstGeom prst="rect">
          <a:avLst/>
        </a:prstGeom>
        <a:solidFill>
          <a:schemeClr val="l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30E5A9-BC5A-46E3-97B6-0BAB2E73249A}">
      <dsp:nvSpPr>
        <dsp:cNvPr id="0" name=""/>
        <dsp:cNvSpPr/>
      </dsp:nvSpPr>
      <dsp:spPr>
        <a:xfrm>
          <a:off x="5897364" y="1492272"/>
          <a:ext cx="2527345" cy="46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66725">
            <a:lnSpc>
              <a:spcPct val="90000"/>
            </a:lnSpc>
            <a:spcBef>
              <a:spcPct val="0"/>
            </a:spcBef>
            <a:spcAft>
              <a:spcPct val="35000"/>
            </a:spcAft>
          </a:pPr>
          <a:r>
            <a:rPr lang="es-MX" sz="1050" b="0" i="0" u="none" kern="1200" dirty="0" smtClean="0">
              <a:latin typeface="Calibri" panose="020F0502020204030204" pitchFamily="34" charset="0"/>
            </a:rPr>
            <a:t>Solicitud de extensiones telefónicas</a:t>
          </a:r>
          <a:endParaRPr lang="es-MX" sz="1050" b="0" kern="1200" dirty="0">
            <a:latin typeface="Calibri" panose="020F0502020204030204" pitchFamily="34" charset="0"/>
          </a:endParaRPr>
        </a:p>
      </dsp:txBody>
      <dsp:txXfrm>
        <a:off x="5897364" y="1492272"/>
        <a:ext cx="2527345" cy="4653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F8646-E42A-4D1E-A98A-71B72A8369CF}">
      <dsp:nvSpPr>
        <dsp:cNvPr id="0" name=""/>
        <dsp:cNvSpPr/>
      </dsp:nvSpPr>
      <dsp:spPr>
        <a:xfrm>
          <a:off x="0" y="775327"/>
          <a:ext cx="8183562" cy="673067"/>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65500" dist="38100"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5135" tIns="333248" rIns="635135" bIns="113792" numCol="1" spcCol="1270" anchor="t" anchorCtr="0">
          <a:noAutofit/>
        </a:bodyPr>
        <a:lstStyle/>
        <a:p>
          <a:pPr marL="171450" lvl="1" indent="-171450" algn="l" defTabSz="711200">
            <a:lnSpc>
              <a:spcPct val="90000"/>
            </a:lnSpc>
            <a:spcBef>
              <a:spcPct val="0"/>
            </a:spcBef>
            <a:spcAft>
              <a:spcPct val="15000"/>
            </a:spcAft>
            <a:buChar char="••"/>
          </a:pPr>
          <a:r>
            <a:rPr lang="es-MX" sz="1600" kern="1200" dirty="0" smtClean="0">
              <a:latin typeface="Calibri" panose="020F0502020204030204" pitchFamily="34" charset="0"/>
            </a:rPr>
            <a:t>Capacitación de aplicaciones a </a:t>
          </a:r>
          <a:r>
            <a:rPr lang="es-MX" sz="1600" kern="1200" dirty="0" smtClean="0">
              <a:latin typeface="Calibri" panose="020F0502020204030204" pitchFamily="34" charset="0"/>
            </a:rPr>
            <a:t>recibir por parte de los responsables actuales.</a:t>
          </a:r>
          <a:endParaRPr lang="es-MX" sz="1600" kern="1200" dirty="0">
            <a:latin typeface="Calibri" panose="020F0502020204030204" pitchFamily="34" charset="0"/>
          </a:endParaRPr>
        </a:p>
      </dsp:txBody>
      <dsp:txXfrm>
        <a:off x="0" y="775327"/>
        <a:ext cx="8183562" cy="673067"/>
      </dsp:txXfrm>
    </dsp:sp>
    <dsp:sp modelId="{6D0E432B-B3DC-45B2-A8D7-569D5A76FA4B}">
      <dsp:nvSpPr>
        <dsp:cNvPr id="0" name=""/>
        <dsp:cNvSpPr/>
      </dsp:nvSpPr>
      <dsp:spPr>
        <a:xfrm>
          <a:off x="16305" y="553979"/>
          <a:ext cx="5728493" cy="485941"/>
        </a:xfrm>
        <a:prstGeom prst="roundRect">
          <a:avLst/>
        </a:prstGeom>
        <a:gradFill rotWithShape="0">
          <a:gsLst>
            <a:gs pos="0">
              <a:schemeClr val="lt1">
                <a:hueOff val="0"/>
                <a:satOff val="0"/>
                <a:lumOff val="0"/>
                <a:alphaOff val="0"/>
                <a:shade val="45000"/>
                <a:satMod val="155000"/>
              </a:schemeClr>
            </a:gs>
            <a:gs pos="60000">
              <a:schemeClr val="lt1">
                <a:hueOff val="0"/>
                <a:satOff val="0"/>
                <a:lumOff val="0"/>
                <a:alphaOff val="0"/>
                <a:shade val="95000"/>
                <a:satMod val="150000"/>
              </a:schemeClr>
            </a:gs>
            <a:gs pos="100000">
              <a:schemeClr val="lt1">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523" tIns="0" rIns="216523" bIns="0" numCol="1" spcCol="1270" anchor="ctr" anchorCtr="0">
          <a:noAutofit/>
        </a:bodyPr>
        <a:lstStyle/>
        <a:p>
          <a:pPr lvl="0" algn="l" defTabSz="711200">
            <a:lnSpc>
              <a:spcPct val="90000"/>
            </a:lnSpc>
            <a:spcBef>
              <a:spcPct val="0"/>
            </a:spcBef>
            <a:spcAft>
              <a:spcPct val="35000"/>
            </a:spcAft>
          </a:pPr>
          <a:r>
            <a:rPr lang="es-MX" sz="1600" kern="1200" dirty="0" smtClean="0">
              <a:latin typeface="Calibri" panose="020F0502020204030204" pitchFamily="34" charset="0"/>
            </a:rPr>
            <a:t>Capacitación de aplicaciones </a:t>
          </a:r>
          <a:r>
            <a:rPr lang="es-MX" sz="1600" kern="1200" dirty="0" smtClean="0">
              <a:latin typeface="Calibri" panose="020F0502020204030204" pitchFamily="34" charset="0"/>
            </a:rPr>
            <a:t>(10 </a:t>
          </a:r>
          <a:r>
            <a:rPr lang="es-MX" sz="1600" kern="1200" dirty="0" smtClean="0">
              <a:latin typeface="Calibri" panose="020F0502020204030204" pitchFamily="34" charset="0"/>
            </a:rPr>
            <a:t>días)</a:t>
          </a:r>
          <a:endParaRPr lang="es-MX" sz="1600" kern="1200" dirty="0">
            <a:latin typeface="Calibri" panose="020F0502020204030204" pitchFamily="34" charset="0"/>
          </a:endParaRPr>
        </a:p>
      </dsp:txBody>
      <dsp:txXfrm>
        <a:off x="40027" y="577701"/>
        <a:ext cx="5681049" cy="4384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B0032-638E-4BC2-9A58-965EEF247A38}">
      <dsp:nvSpPr>
        <dsp:cNvPr id="0" name=""/>
        <dsp:cNvSpPr/>
      </dsp:nvSpPr>
      <dsp:spPr>
        <a:xfrm>
          <a:off x="1988026" y="1861560"/>
          <a:ext cx="1172828" cy="1172828"/>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MX" sz="1400" kern="1200" dirty="0" smtClean="0"/>
            <a:t>Relación de trabajo</a:t>
          </a:r>
          <a:endParaRPr lang="es-MX" sz="1400" kern="1200" dirty="0"/>
        </a:p>
      </dsp:txBody>
      <dsp:txXfrm>
        <a:off x="2159783" y="2033317"/>
        <a:ext cx="829314" cy="829314"/>
      </dsp:txXfrm>
    </dsp:sp>
    <dsp:sp modelId="{7827428E-C0BA-4435-A2AA-DE9D42589156}">
      <dsp:nvSpPr>
        <dsp:cNvPr id="0" name=""/>
        <dsp:cNvSpPr/>
      </dsp:nvSpPr>
      <dsp:spPr>
        <a:xfrm rot="16200000">
          <a:off x="2331126" y="1216867"/>
          <a:ext cx="486629" cy="398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a:off x="2390940" y="1356433"/>
        <a:ext cx="367001" cy="239257"/>
      </dsp:txXfrm>
    </dsp:sp>
    <dsp:sp modelId="{D3E62FF8-76E1-4E95-B9BB-2138864F3568}">
      <dsp:nvSpPr>
        <dsp:cNvPr id="0" name=""/>
        <dsp:cNvSpPr/>
      </dsp:nvSpPr>
      <dsp:spPr>
        <a:xfrm>
          <a:off x="2105309" y="5128"/>
          <a:ext cx="938263" cy="938263"/>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22275">
            <a:lnSpc>
              <a:spcPct val="90000"/>
            </a:lnSpc>
            <a:spcBef>
              <a:spcPct val="0"/>
            </a:spcBef>
            <a:spcAft>
              <a:spcPct val="35000"/>
            </a:spcAft>
          </a:pPr>
          <a:r>
            <a:rPr lang="es-MX" sz="950" kern="1200" dirty="0" smtClean="0">
              <a:latin typeface="Calibri" panose="020F0502020204030204" pitchFamily="34" charset="0"/>
            </a:rPr>
            <a:t>Definición del servicio </a:t>
          </a:r>
          <a:endParaRPr lang="es-MX" sz="950" kern="1200" dirty="0">
            <a:latin typeface="Calibri" panose="020F0502020204030204" pitchFamily="34" charset="0"/>
          </a:endParaRPr>
        </a:p>
      </dsp:txBody>
      <dsp:txXfrm>
        <a:off x="2242714" y="142533"/>
        <a:ext cx="663453" cy="663453"/>
      </dsp:txXfrm>
    </dsp:sp>
    <dsp:sp modelId="{975FDCB9-17F2-4B4E-847C-EE44BAB58938}">
      <dsp:nvSpPr>
        <dsp:cNvPr id="0" name=""/>
        <dsp:cNvSpPr/>
      </dsp:nvSpPr>
      <dsp:spPr>
        <a:xfrm rot="18360000">
          <a:off x="2937559" y="1413909"/>
          <a:ext cx="486629" cy="398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a:off x="2962215" y="1542052"/>
        <a:ext cx="367001" cy="239257"/>
      </dsp:txXfrm>
    </dsp:sp>
    <dsp:sp modelId="{136AA2C3-2137-44BE-81C2-738C8C90DD92}">
      <dsp:nvSpPr>
        <dsp:cNvPr id="0" name=""/>
        <dsp:cNvSpPr/>
      </dsp:nvSpPr>
      <dsp:spPr>
        <a:xfrm>
          <a:off x="3265429" y="382074"/>
          <a:ext cx="938263" cy="938263"/>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22275">
            <a:lnSpc>
              <a:spcPct val="90000"/>
            </a:lnSpc>
            <a:spcBef>
              <a:spcPct val="0"/>
            </a:spcBef>
            <a:spcAft>
              <a:spcPct val="35000"/>
            </a:spcAft>
          </a:pPr>
          <a:r>
            <a:rPr lang="es-MX" sz="950" kern="1200" dirty="0" smtClean="0">
              <a:latin typeface="Calibri" panose="020F0502020204030204" pitchFamily="34" charset="0"/>
            </a:rPr>
            <a:t>Ámbito del Servicio</a:t>
          </a:r>
        </a:p>
      </dsp:txBody>
      <dsp:txXfrm>
        <a:off x="3402834" y="519479"/>
        <a:ext cx="663453" cy="663453"/>
      </dsp:txXfrm>
    </dsp:sp>
    <dsp:sp modelId="{B9F2BDB9-5172-4B18-98F8-1DDF69F5304E}">
      <dsp:nvSpPr>
        <dsp:cNvPr id="0" name=""/>
        <dsp:cNvSpPr/>
      </dsp:nvSpPr>
      <dsp:spPr>
        <a:xfrm rot="20520000">
          <a:off x="3312356" y="1929772"/>
          <a:ext cx="486629" cy="398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a:off x="3315284" y="2028008"/>
        <a:ext cx="367001" cy="239257"/>
      </dsp:txXfrm>
    </dsp:sp>
    <dsp:sp modelId="{1B467CB4-D8AA-43C8-9D8C-D8403B0425BC}">
      <dsp:nvSpPr>
        <dsp:cNvPr id="0" name=""/>
        <dsp:cNvSpPr/>
      </dsp:nvSpPr>
      <dsp:spPr>
        <a:xfrm>
          <a:off x="3982423" y="1368931"/>
          <a:ext cx="938263" cy="938263"/>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22275">
            <a:lnSpc>
              <a:spcPct val="90000"/>
            </a:lnSpc>
            <a:spcBef>
              <a:spcPct val="0"/>
            </a:spcBef>
            <a:spcAft>
              <a:spcPct val="35000"/>
            </a:spcAft>
          </a:pPr>
          <a:r>
            <a:rPr lang="es-MX" sz="950" kern="1200" dirty="0" smtClean="0">
              <a:latin typeface="Calibri" panose="020F0502020204030204" pitchFamily="34" charset="0"/>
            </a:rPr>
            <a:t>Gestión de Oferta de Software</a:t>
          </a:r>
        </a:p>
      </dsp:txBody>
      <dsp:txXfrm>
        <a:off x="4119828" y="1506336"/>
        <a:ext cx="663453" cy="663453"/>
      </dsp:txXfrm>
    </dsp:sp>
    <dsp:sp modelId="{BCDFA0A7-FD2C-4FCA-9997-7A636F6E2841}">
      <dsp:nvSpPr>
        <dsp:cNvPr id="0" name=""/>
        <dsp:cNvSpPr/>
      </dsp:nvSpPr>
      <dsp:spPr>
        <a:xfrm rot="1080000">
          <a:off x="3312356" y="2567414"/>
          <a:ext cx="486629" cy="398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a:off x="3315284" y="2628682"/>
        <a:ext cx="367001" cy="239257"/>
      </dsp:txXfrm>
    </dsp:sp>
    <dsp:sp modelId="{3283BD14-9932-457D-9BEF-9CEEA0EB118A}">
      <dsp:nvSpPr>
        <dsp:cNvPr id="0" name=""/>
        <dsp:cNvSpPr/>
      </dsp:nvSpPr>
      <dsp:spPr>
        <a:xfrm>
          <a:off x="3982423" y="2588754"/>
          <a:ext cx="938263" cy="938263"/>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22275">
            <a:lnSpc>
              <a:spcPct val="90000"/>
            </a:lnSpc>
            <a:spcBef>
              <a:spcPct val="0"/>
            </a:spcBef>
            <a:spcAft>
              <a:spcPct val="35000"/>
            </a:spcAft>
          </a:pPr>
          <a:r>
            <a:rPr lang="es-MX" sz="950" kern="1200" dirty="0" smtClean="0">
              <a:latin typeface="Calibri" panose="020F0502020204030204" pitchFamily="34" charset="0"/>
            </a:rPr>
            <a:t>Gestión de Trabajo</a:t>
          </a:r>
        </a:p>
      </dsp:txBody>
      <dsp:txXfrm>
        <a:off x="4119828" y="2726159"/>
        <a:ext cx="663453" cy="663453"/>
      </dsp:txXfrm>
    </dsp:sp>
    <dsp:sp modelId="{7B0A25CD-B713-4A3D-BAFB-803AFC2BC2FB}">
      <dsp:nvSpPr>
        <dsp:cNvPr id="0" name=""/>
        <dsp:cNvSpPr/>
      </dsp:nvSpPr>
      <dsp:spPr>
        <a:xfrm rot="3240000">
          <a:off x="2937559" y="3083277"/>
          <a:ext cx="486629" cy="398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a:off x="2962215" y="3114638"/>
        <a:ext cx="367001" cy="239257"/>
      </dsp:txXfrm>
    </dsp:sp>
    <dsp:sp modelId="{F93F697B-8147-4FBB-8FC4-FAB77E3D04D1}">
      <dsp:nvSpPr>
        <dsp:cNvPr id="0" name=""/>
        <dsp:cNvSpPr/>
      </dsp:nvSpPr>
      <dsp:spPr>
        <a:xfrm>
          <a:off x="3265429" y="3575611"/>
          <a:ext cx="938263" cy="938263"/>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22275">
            <a:lnSpc>
              <a:spcPct val="90000"/>
            </a:lnSpc>
            <a:spcBef>
              <a:spcPct val="0"/>
            </a:spcBef>
            <a:spcAft>
              <a:spcPct val="35000"/>
            </a:spcAft>
          </a:pPr>
          <a:r>
            <a:rPr lang="es-MX" sz="950" kern="1200" dirty="0" smtClean="0">
              <a:latin typeface="Calibri" panose="020F0502020204030204" pitchFamily="34" charset="0"/>
            </a:rPr>
            <a:t>Gestión de Recursos</a:t>
          </a:r>
        </a:p>
      </dsp:txBody>
      <dsp:txXfrm>
        <a:off x="3402834" y="3713016"/>
        <a:ext cx="663453" cy="663453"/>
      </dsp:txXfrm>
    </dsp:sp>
    <dsp:sp modelId="{266915BF-521E-47DF-9A22-1AB2266F712B}">
      <dsp:nvSpPr>
        <dsp:cNvPr id="0" name=""/>
        <dsp:cNvSpPr/>
      </dsp:nvSpPr>
      <dsp:spPr>
        <a:xfrm rot="5400000">
          <a:off x="2331126" y="3280319"/>
          <a:ext cx="486629" cy="398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a:off x="2390940" y="3300257"/>
        <a:ext cx="367001" cy="239257"/>
      </dsp:txXfrm>
    </dsp:sp>
    <dsp:sp modelId="{943D3B9B-49F3-4E2A-A2A1-C52ACC1D6884}">
      <dsp:nvSpPr>
        <dsp:cNvPr id="0" name=""/>
        <dsp:cNvSpPr/>
      </dsp:nvSpPr>
      <dsp:spPr>
        <a:xfrm>
          <a:off x="2105309" y="3952557"/>
          <a:ext cx="938263" cy="938263"/>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22275">
            <a:lnSpc>
              <a:spcPct val="90000"/>
            </a:lnSpc>
            <a:spcBef>
              <a:spcPct val="0"/>
            </a:spcBef>
            <a:spcAft>
              <a:spcPct val="35000"/>
            </a:spcAft>
          </a:pPr>
          <a:r>
            <a:rPr lang="es-MX" sz="950" kern="1200" dirty="0" smtClean="0">
              <a:latin typeface="Calibri" panose="020F0502020204030204" pitchFamily="34" charset="0"/>
            </a:rPr>
            <a:t>Estructura Organizativa</a:t>
          </a:r>
        </a:p>
      </dsp:txBody>
      <dsp:txXfrm>
        <a:off x="2242714" y="4089962"/>
        <a:ext cx="663453" cy="663453"/>
      </dsp:txXfrm>
    </dsp:sp>
    <dsp:sp modelId="{7796D721-453F-443F-8F1C-FE4553127C45}">
      <dsp:nvSpPr>
        <dsp:cNvPr id="0" name=""/>
        <dsp:cNvSpPr/>
      </dsp:nvSpPr>
      <dsp:spPr>
        <a:xfrm rot="7560000">
          <a:off x="1724692" y="3083277"/>
          <a:ext cx="486629" cy="398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rot="10800000">
        <a:off x="1819664" y="3114638"/>
        <a:ext cx="367001" cy="239257"/>
      </dsp:txXfrm>
    </dsp:sp>
    <dsp:sp modelId="{CAE4E901-00A4-4154-85E1-C2AAA7DCAE6D}">
      <dsp:nvSpPr>
        <dsp:cNvPr id="0" name=""/>
        <dsp:cNvSpPr/>
      </dsp:nvSpPr>
      <dsp:spPr>
        <a:xfrm>
          <a:off x="945189" y="3575611"/>
          <a:ext cx="938263" cy="938263"/>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22275">
            <a:lnSpc>
              <a:spcPct val="90000"/>
            </a:lnSpc>
            <a:spcBef>
              <a:spcPct val="0"/>
            </a:spcBef>
            <a:spcAft>
              <a:spcPct val="35000"/>
            </a:spcAft>
          </a:pPr>
          <a:r>
            <a:rPr lang="es-MX" sz="950" kern="1200" dirty="0" smtClean="0">
              <a:latin typeface="Calibri" panose="020F0502020204030204" pitchFamily="34" charset="0"/>
            </a:rPr>
            <a:t>Tarificación</a:t>
          </a:r>
        </a:p>
      </dsp:txBody>
      <dsp:txXfrm>
        <a:off x="1082594" y="3713016"/>
        <a:ext cx="663453" cy="663453"/>
      </dsp:txXfrm>
    </dsp:sp>
    <dsp:sp modelId="{7EAF0A07-5BBA-4B9C-A13D-A4C26484FF6F}">
      <dsp:nvSpPr>
        <dsp:cNvPr id="0" name=""/>
        <dsp:cNvSpPr/>
      </dsp:nvSpPr>
      <dsp:spPr>
        <a:xfrm rot="9720000">
          <a:off x="1349896" y="2567414"/>
          <a:ext cx="486629" cy="398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rot="10800000">
        <a:off x="1466596" y="2628682"/>
        <a:ext cx="367001" cy="239257"/>
      </dsp:txXfrm>
    </dsp:sp>
    <dsp:sp modelId="{F21FA74F-20BF-4301-8689-57CAF73502E4}">
      <dsp:nvSpPr>
        <dsp:cNvPr id="0" name=""/>
        <dsp:cNvSpPr/>
      </dsp:nvSpPr>
      <dsp:spPr>
        <a:xfrm>
          <a:off x="228195" y="2588754"/>
          <a:ext cx="938263" cy="938263"/>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22275">
            <a:lnSpc>
              <a:spcPct val="90000"/>
            </a:lnSpc>
            <a:spcBef>
              <a:spcPct val="0"/>
            </a:spcBef>
            <a:spcAft>
              <a:spcPct val="35000"/>
            </a:spcAft>
          </a:pPr>
          <a:r>
            <a:rPr lang="es-MX" sz="950" kern="1200" dirty="0" smtClean="0">
              <a:latin typeface="Calibri" panose="020F0502020204030204" pitchFamily="34" charset="0"/>
            </a:rPr>
            <a:t>ANS</a:t>
          </a:r>
        </a:p>
      </dsp:txBody>
      <dsp:txXfrm>
        <a:off x="365600" y="2726159"/>
        <a:ext cx="663453" cy="663453"/>
      </dsp:txXfrm>
    </dsp:sp>
    <dsp:sp modelId="{8C80B458-C113-4843-A3C3-BECE9CB3127D}">
      <dsp:nvSpPr>
        <dsp:cNvPr id="0" name=""/>
        <dsp:cNvSpPr/>
      </dsp:nvSpPr>
      <dsp:spPr>
        <a:xfrm rot="11880000">
          <a:off x="1349896" y="1929772"/>
          <a:ext cx="486629" cy="398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rot="10800000">
        <a:off x="1466596" y="2028008"/>
        <a:ext cx="367001" cy="239257"/>
      </dsp:txXfrm>
    </dsp:sp>
    <dsp:sp modelId="{E2B1B1CB-B75F-46AA-BD11-9D86F7F2E44E}">
      <dsp:nvSpPr>
        <dsp:cNvPr id="0" name=""/>
        <dsp:cNvSpPr/>
      </dsp:nvSpPr>
      <dsp:spPr>
        <a:xfrm>
          <a:off x="228195" y="1368931"/>
          <a:ext cx="938263" cy="938263"/>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22275">
            <a:lnSpc>
              <a:spcPct val="90000"/>
            </a:lnSpc>
            <a:spcBef>
              <a:spcPct val="0"/>
            </a:spcBef>
            <a:spcAft>
              <a:spcPct val="35000"/>
            </a:spcAft>
          </a:pPr>
          <a:r>
            <a:rPr lang="es-MX" sz="950" kern="1200" dirty="0" smtClean="0">
              <a:latin typeface="Calibri" panose="020F0502020204030204" pitchFamily="34" charset="0"/>
            </a:rPr>
            <a:t>Cuadros de Mando </a:t>
          </a:r>
        </a:p>
      </dsp:txBody>
      <dsp:txXfrm>
        <a:off x="365600" y="1506336"/>
        <a:ext cx="663453" cy="663453"/>
      </dsp:txXfrm>
    </dsp:sp>
    <dsp:sp modelId="{DBD099BF-D39A-41A7-BF08-883DF2ED988E}">
      <dsp:nvSpPr>
        <dsp:cNvPr id="0" name=""/>
        <dsp:cNvSpPr/>
      </dsp:nvSpPr>
      <dsp:spPr>
        <a:xfrm rot="14040000">
          <a:off x="1724692" y="1413909"/>
          <a:ext cx="486629" cy="398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MX" sz="1200" kern="1200"/>
        </a:p>
      </dsp:txBody>
      <dsp:txXfrm rot="10800000">
        <a:off x="1819664" y="1542052"/>
        <a:ext cx="367001" cy="239257"/>
      </dsp:txXfrm>
    </dsp:sp>
    <dsp:sp modelId="{3495828F-54BB-4895-AF68-E618ADDC1A49}">
      <dsp:nvSpPr>
        <dsp:cNvPr id="0" name=""/>
        <dsp:cNvSpPr/>
      </dsp:nvSpPr>
      <dsp:spPr>
        <a:xfrm>
          <a:off x="945189" y="382074"/>
          <a:ext cx="938263" cy="938263"/>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22275">
            <a:lnSpc>
              <a:spcPct val="90000"/>
            </a:lnSpc>
            <a:spcBef>
              <a:spcPct val="0"/>
            </a:spcBef>
            <a:spcAft>
              <a:spcPct val="35000"/>
            </a:spcAft>
          </a:pPr>
          <a:r>
            <a:rPr lang="es-MX" sz="950" kern="1200" dirty="0" smtClean="0">
              <a:latin typeface="Calibri" panose="020F0502020204030204" pitchFamily="34" charset="0"/>
            </a:rPr>
            <a:t>Mejora Continua</a:t>
          </a:r>
        </a:p>
      </dsp:txBody>
      <dsp:txXfrm>
        <a:off x="1082594" y="519479"/>
        <a:ext cx="663453" cy="6634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79612-B4C6-4826-BD1D-70F47BE99DBE}">
      <dsp:nvSpPr>
        <dsp:cNvPr id="0" name=""/>
        <dsp:cNvSpPr/>
      </dsp:nvSpPr>
      <dsp:spPr>
        <a:xfrm rot="5400000">
          <a:off x="303320" y="1580599"/>
          <a:ext cx="906382" cy="1508200"/>
        </a:xfrm>
        <a:prstGeom prst="corner">
          <a:avLst>
            <a:gd name="adj1" fmla="val 16120"/>
            <a:gd name="adj2" fmla="val 16110"/>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22187D4-85F6-48F1-9938-E8F260518E68}">
      <dsp:nvSpPr>
        <dsp:cNvPr id="0" name=""/>
        <dsp:cNvSpPr/>
      </dsp:nvSpPr>
      <dsp:spPr>
        <a:xfrm>
          <a:off x="152022" y="2031226"/>
          <a:ext cx="1361611" cy="11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s-MX" sz="1300" b="0" kern="1200" dirty="0" smtClean="0">
              <a:effectLst>
                <a:outerShdw blurRad="38100" dist="38100" dir="2700000" algn="tl">
                  <a:srgbClr val="000000">
                    <a:alpha val="43137"/>
                  </a:srgbClr>
                </a:outerShdw>
              </a:effectLst>
              <a:latin typeface="Calibri" panose="020F0502020204030204" pitchFamily="34" charset="0"/>
            </a:rPr>
            <a:t>Equipo de Gestión del cambio</a:t>
          </a:r>
          <a:endParaRPr lang="es-ES" sz="1300" b="0" kern="1200" dirty="0">
            <a:effectLst>
              <a:outerShdw blurRad="38100" dist="38100" dir="2700000" algn="tl">
                <a:srgbClr val="000000">
                  <a:alpha val="43137"/>
                </a:srgbClr>
              </a:outerShdw>
            </a:effectLst>
            <a:latin typeface="Calibri" panose="020F0502020204030204" pitchFamily="34" charset="0"/>
          </a:endParaRPr>
        </a:p>
        <a:p>
          <a:pPr marL="57150" lvl="1" indent="-57150" algn="l" defTabSz="444500">
            <a:lnSpc>
              <a:spcPct val="90000"/>
            </a:lnSpc>
            <a:spcBef>
              <a:spcPct val="0"/>
            </a:spcBef>
            <a:spcAft>
              <a:spcPct val="15000"/>
            </a:spcAft>
            <a:buChar char="••"/>
          </a:pPr>
          <a:r>
            <a:rPr lang="es-ES" sz="1000" kern="1200" dirty="0" smtClean="0">
              <a:latin typeface="Calibri" panose="020F0502020204030204" pitchFamily="34" charset="0"/>
            </a:rPr>
            <a:t>Asegurar que las personas correctas busquen el éxito de la transición</a:t>
          </a:r>
          <a:endParaRPr lang="es-ES" sz="1000" kern="1200" dirty="0">
            <a:latin typeface="Calibri" panose="020F0502020204030204" pitchFamily="34" charset="0"/>
          </a:endParaRPr>
        </a:p>
      </dsp:txBody>
      <dsp:txXfrm>
        <a:off x="152022" y="2031226"/>
        <a:ext cx="1361611" cy="1193532"/>
      </dsp:txXfrm>
    </dsp:sp>
    <dsp:sp modelId="{A3122018-0D00-49E4-88BA-413E4E441C57}">
      <dsp:nvSpPr>
        <dsp:cNvPr id="0" name=""/>
        <dsp:cNvSpPr/>
      </dsp:nvSpPr>
      <dsp:spPr>
        <a:xfrm>
          <a:off x="1256726" y="1469564"/>
          <a:ext cx="256907" cy="256907"/>
        </a:xfrm>
        <a:prstGeom prst="triangle">
          <a:avLst>
            <a:gd name="adj" fmla="val 100000"/>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A43C8E22-2582-4881-A04B-4F1C249FE85A}">
      <dsp:nvSpPr>
        <dsp:cNvPr id="0" name=""/>
        <dsp:cNvSpPr/>
      </dsp:nvSpPr>
      <dsp:spPr>
        <a:xfrm rot="5400000">
          <a:off x="1970199" y="1168128"/>
          <a:ext cx="906382" cy="1508200"/>
        </a:xfrm>
        <a:prstGeom prst="corner">
          <a:avLst>
            <a:gd name="adj1" fmla="val 16120"/>
            <a:gd name="adj2" fmla="val 16110"/>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A02D1E51-D78E-408D-AA0C-411AF567A055}">
      <dsp:nvSpPr>
        <dsp:cNvPr id="0" name=""/>
        <dsp:cNvSpPr/>
      </dsp:nvSpPr>
      <dsp:spPr>
        <a:xfrm>
          <a:off x="1818901" y="1618755"/>
          <a:ext cx="1361611" cy="11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b="0" kern="1200" noProof="0" dirty="0" smtClean="0">
              <a:effectLst>
                <a:outerShdw blurRad="38100" dist="38100" dir="2700000" algn="tl">
                  <a:srgbClr val="000000">
                    <a:alpha val="43137"/>
                  </a:srgbClr>
                </a:outerShdw>
              </a:effectLst>
              <a:latin typeface="Calibri" panose="020F0502020204030204" pitchFamily="34" charset="0"/>
            </a:rPr>
            <a:t>Assessment</a:t>
          </a:r>
        </a:p>
        <a:p>
          <a:pPr marL="57150" lvl="1" indent="-57150" algn="l" defTabSz="444500">
            <a:lnSpc>
              <a:spcPct val="90000"/>
            </a:lnSpc>
            <a:spcBef>
              <a:spcPct val="0"/>
            </a:spcBef>
            <a:spcAft>
              <a:spcPct val="15000"/>
            </a:spcAft>
            <a:buChar char="••"/>
          </a:pPr>
          <a:r>
            <a:rPr lang="es-ES" sz="1000" kern="1200" dirty="0" smtClean="0">
              <a:latin typeface="Calibri" panose="020F0502020204030204" pitchFamily="34" charset="0"/>
            </a:rPr>
            <a:t>Tener conocimiento y conciencia de la situación actual</a:t>
          </a:r>
        </a:p>
      </dsp:txBody>
      <dsp:txXfrm>
        <a:off x="1818901" y="1618755"/>
        <a:ext cx="1361611" cy="1193532"/>
      </dsp:txXfrm>
    </dsp:sp>
    <dsp:sp modelId="{2B62A331-745C-4CA8-A70B-5DC0E9269666}">
      <dsp:nvSpPr>
        <dsp:cNvPr id="0" name=""/>
        <dsp:cNvSpPr/>
      </dsp:nvSpPr>
      <dsp:spPr>
        <a:xfrm>
          <a:off x="2923605" y="1057093"/>
          <a:ext cx="256907" cy="256907"/>
        </a:xfrm>
        <a:prstGeom prst="triangle">
          <a:avLst>
            <a:gd name="adj" fmla="val 100000"/>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355A3CE3-998F-4570-930B-288E5679C243}">
      <dsp:nvSpPr>
        <dsp:cNvPr id="0" name=""/>
        <dsp:cNvSpPr/>
      </dsp:nvSpPr>
      <dsp:spPr>
        <a:xfrm rot="5400000">
          <a:off x="3637078" y="755657"/>
          <a:ext cx="906382" cy="1508200"/>
        </a:xfrm>
        <a:prstGeom prst="corner">
          <a:avLst>
            <a:gd name="adj1" fmla="val 16120"/>
            <a:gd name="adj2" fmla="val 16110"/>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38E182B-817A-4427-ABE5-4B0EA86C21AB}">
      <dsp:nvSpPr>
        <dsp:cNvPr id="0" name=""/>
        <dsp:cNvSpPr/>
      </dsp:nvSpPr>
      <dsp:spPr>
        <a:xfrm>
          <a:off x="3485780" y="1206284"/>
          <a:ext cx="1361611" cy="11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s-MX" sz="1300" b="0" i="0" kern="1200" dirty="0" smtClean="0">
              <a:effectLst>
                <a:outerShdw blurRad="38100" dist="38100" dir="2700000" algn="tl">
                  <a:srgbClr val="000000">
                    <a:alpha val="43137"/>
                  </a:srgbClr>
                </a:outerShdw>
              </a:effectLst>
              <a:latin typeface="Calibri" panose="020F0502020204030204" pitchFamily="34" charset="0"/>
            </a:rPr>
            <a:t>Requerimientos de Arranque</a:t>
          </a:r>
          <a:endParaRPr lang="es-ES" sz="1300" b="0" i="0" kern="1200" dirty="0" smtClean="0">
            <a:effectLst>
              <a:outerShdw blurRad="38100" dist="38100" dir="2700000" algn="tl">
                <a:srgbClr val="000000">
                  <a:alpha val="43137"/>
                </a:srgbClr>
              </a:outerShdw>
            </a:effectLst>
            <a:latin typeface="Calibri" panose="020F0502020204030204" pitchFamily="34" charset="0"/>
          </a:endParaRPr>
        </a:p>
        <a:p>
          <a:pPr marL="57150" lvl="1" indent="-57150" algn="l" defTabSz="444500">
            <a:lnSpc>
              <a:spcPct val="90000"/>
            </a:lnSpc>
            <a:spcBef>
              <a:spcPct val="0"/>
            </a:spcBef>
            <a:spcAft>
              <a:spcPct val="15000"/>
            </a:spcAft>
            <a:buChar char="••"/>
          </a:pPr>
          <a:r>
            <a:rPr lang="es-ES" sz="1000" kern="1200" dirty="0" smtClean="0">
              <a:latin typeface="Calibri" panose="020F0502020204030204" pitchFamily="34" charset="0"/>
            </a:rPr>
            <a:t>Estar listos para el arranque</a:t>
          </a:r>
        </a:p>
      </dsp:txBody>
      <dsp:txXfrm>
        <a:off x="3485780" y="1206284"/>
        <a:ext cx="1361611" cy="1193532"/>
      </dsp:txXfrm>
    </dsp:sp>
    <dsp:sp modelId="{B879B57A-1771-4432-B0C5-4C862B0B4B8A}">
      <dsp:nvSpPr>
        <dsp:cNvPr id="0" name=""/>
        <dsp:cNvSpPr/>
      </dsp:nvSpPr>
      <dsp:spPr>
        <a:xfrm>
          <a:off x="4590484" y="644622"/>
          <a:ext cx="256907" cy="256907"/>
        </a:xfrm>
        <a:prstGeom prst="triangle">
          <a:avLst>
            <a:gd name="adj" fmla="val 100000"/>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392FEDB9-83B9-4C27-B1A3-77AA3EB1DD23}">
      <dsp:nvSpPr>
        <dsp:cNvPr id="0" name=""/>
        <dsp:cNvSpPr/>
      </dsp:nvSpPr>
      <dsp:spPr>
        <a:xfrm rot="5400000">
          <a:off x="5303957" y="343186"/>
          <a:ext cx="906382" cy="1508200"/>
        </a:xfrm>
        <a:prstGeom prst="corner">
          <a:avLst>
            <a:gd name="adj1" fmla="val 16120"/>
            <a:gd name="adj2" fmla="val 16110"/>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82E2BD2B-72CD-4882-9D35-1BFC962F6089}">
      <dsp:nvSpPr>
        <dsp:cNvPr id="0" name=""/>
        <dsp:cNvSpPr/>
      </dsp:nvSpPr>
      <dsp:spPr>
        <a:xfrm>
          <a:off x="5152659" y="793813"/>
          <a:ext cx="1361611" cy="11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s-ES" sz="1300" b="0" kern="1200" dirty="0" smtClean="0">
              <a:effectLst>
                <a:outerShdw blurRad="38100" dist="38100" dir="2700000" algn="tl">
                  <a:srgbClr val="000000">
                    <a:alpha val="43137"/>
                  </a:srgbClr>
                </a:outerShdw>
              </a:effectLst>
              <a:latin typeface="Calibri" panose="020F0502020204030204" pitchFamily="34" charset="0"/>
            </a:rPr>
            <a:t>Formación</a:t>
          </a:r>
          <a:endParaRPr lang="es-ES" sz="1300" b="0" kern="1200" dirty="0">
            <a:effectLst>
              <a:outerShdw blurRad="38100" dist="38100" dir="2700000" algn="tl">
                <a:srgbClr val="000000">
                  <a:alpha val="43137"/>
                </a:srgbClr>
              </a:outerShdw>
            </a:effectLst>
            <a:latin typeface="Calibri" panose="020F0502020204030204" pitchFamily="34" charset="0"/>
          </a:endParaRPr>
        </a:p>
        <a:p>
          <a:pPr marL="57150" lvl="1" indent="-57150" algn="l" defTabSz="444500">
            <a:lnSpc>
              <a:spcPct val="90000"/>
            </a:lnSpc>
            <a:spcBef>
              <a:spcPct val="0"/>
            </a:spcBef>
            <a:spcAft>
              <a:spcPct val="15000"/>
            </a:spcAft>
            <a:buChar char="••"/>
          </a:pPr>
          <a:r>
            <a:rPr lang="es-ES" sz="1000" kern="1200" dirty="0" smtClean="0">
              <a:latin typeface="Calibri" panose="020F0502020204030204" pitchFamily="34" charset="0"/>
            </a:rPr>
            <a:t>Poder transferir el conocimiento  al equipo de manera adecuada.</a:t>
          </a:r>
        </a:p>
        <a:p>
          <a:pPr marL="57150" lvl="1" indent="-57150" algn="l" defTabSz="444500">
            <a:lnSpc>
              <a:spcPct val="90000"/>
            </a:lnSpc>
            <a:spcBef>
              <a:spcPct val="0"/>
            </a:spcBef>
            <a:spcAft>
              <a:spcPct val="15000"/>
            </a:spcAft>
            <a:buChar char="••"/>
          </a:pPr>
          <a:endParaRPr lang="es-ES" sz="1000" kern="1200" dirty="0">
            <a:latin typeface="Calibri" panose="020F0502020204030204" pitchFamily="34" charset="0"/>
          </a:endParaRPr>
        </a:p>
      </dsp:txBody>
      <dsp:txXfrm>
        <a:off x="5152659" y="793813"/>
        <a:ext cx="1361611" cy="1193532"/>
      </dsp:txXfrm>
    </dsp:sp>
    <dsp:sp modelId="{68DD1583-7187-45E2-941B-2DBFCD757D79}">
      <dsp:nvSpPr>
        <dsp:cNvPr id="0" name=""/>
        <dsp:cNvSpPr/>
      </dsp:nvSpPr>
      <dsp:spPr>
        <a:xfrm>
          <a:off x="6257363" y="232151"/>
          <a:ext cx="256907" cy="256907"/>
        </a:xfrm>
        <a:prstGeom prst="triangle">
          <a:avLst>
            <a:gd name="adj" fmla="val 100000"/>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CDCF48B4-BBBA-48B2-AE99-EC1515F6AE51}">
      <dsp:nvSpPr>
        <dsp:cNvPr id="0" name=""/>
        <dsp:cNvSpPr/>
      </dsp:nvSpPr>
      <dsp:spPr>
        <a:xfrm rot="5400000">
          <a:off x="6970836" y="-69283"/>
          <a:ext cx="906382" cy="1508200"/>
        </a:xfrm>
        <a:prstGeom prst="corner">
          <a:avLst>
            <a:gd name="adj1" fmla="val 16120"/>
            <a:gd name="adj2" fmla="val 16110"/>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5092C09-B9D7-4C34-BDCA-35D138711979}">
      <dsp:nvSpPr>
        <dsp:cNvPr id="0" name=""/>
        <dsp:cNvSpPr/>
      </dsp:nvSpPr>
      <dsp:spPr>
        <a:xfrm>
          <a:off x="6819538" y="381343"/>
          <a:ext cx="1361611" cy="11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s-ES" sz="1300" b="0" kern="1200" dirty="0" smtClean="0">
              <a:effectLst>
                <a:outerShdw blurRad="38100" dist="38100" dir="2700000" algn="tl">
                  <a:srgbClr val="000000">
                    <a:alpha val="43137"/>
                  </a:srgbClr>
                </a:outerShdw>
              </a:effectLst>
              <a:latin typeface="Calibri" panose="020F0502020204030204" pitchFamily="34" charset="0"/>
            </a:rPr>
            <a:t>Entrega  y recepción</a:t>
          </a:r>
          <a:endParaRPr lang="es-ES" sz="1300" b="0" kern="1200" dirty="0">
            <a:effectLst>
              <a:outerShdw blurRad="38100" dist="38100" dir="2700000" algn="tl">
                <a:srgbClr val="000000">
                  <a:alpha val="43137"/>
                </a:srgbClr>
              </a:outerShdw>
            </a:effectLst>
            <a:latin typeface="Calibri" panose="020F0502020204030204" pitchFamily="34" charset="0"/>
          </a:endParaRPr>
        </a:p>
        <a:p>
          <a:pPr marL="57150" lvl="1" indent="-57150" algn="l" defTabSz="444500">
            <a:lnSpc>
              <a:spcPct val="90000"/>
            </a:lnSpc>
            <a:spcBef>
              <a:spcPct val="0"/>
            </a:spcBef>
            <a:spcAft>
              <a:spcPct val="15000"/>
            </a:spcAft>
            <a:buChar char="••"/>
          </a:pPr>
          <a:r>
            <a:rPr lang="es-ES" sz="1000" b="0" kern="1200" dirty="0" smtClean="0">
              <a:latin typeface="Calibri" panose="020F0502020204030204" pitchFamily="34" charset="0"/>
            </a:rPr>
            <a:t>Asegurar el cambio de responsables del servicio</a:t>
          </a:r>
          <a:endParaRPr lang="es-ES" sz="1000" b="0" kern="1200" dirty="0">
            <a:latin typeface="Calibri" panose="020F0502020204030204" pitchFamily="34" charset="0"/>
          </a:endParaRPr>
        </a:p>
      </dsp:txBody>
      <dsp:txXfrm>
        <a:off x="6819538" y="381343"/>
        <a:ext cx="1361611" cy="11935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ágonos radiales"/>
  <dgm:desc val="Se usa para mostrar un proceso secuencial  relacionado con un tema o una idea centrales. Limitado a seis formas de Nivel 2. Funciona mejor con poco texto No aparece el texto sin utilizar, pero queda disponible si cambia entre diseño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ágonos radiales"/>
  <dgm:desc val="Se usa para mostrar un proceso secuencial  relacionado con un tema o una idea centrales. Limitado a seis formas de Nivel 2. Funciona mejor con poco texto No aparece el texto sin utilizar, pero queda disponible si cambia entre diseño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1722E6-87D2-4EF4-B4C4-CD4E84B1A696}" type="datetimeFigureOut">
              <a:rPr lang="es-MX" smtClean="0"/>
              <a:t>23/05/2014</a:t>
            </a:fld>
            <a:endParaRPr lang="es-MX"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257AA8-06EF-405B-B5DC-01B3AC726DAA}" type="slidenum">
              <a:rPr lang="es-MX" smtClean="0"/>
              <a:t>‹Nº›</a:t>
            </a:fld>
            <a:endParaRPr lang="es-MX" dirty="0"/>
          </a:p>
        </p:txBody>
      </p:sp>
    </p:spTree>
    <p:extLst>
      <p:ext uri="{BB962C8B-B14F-4D97-AF65-F5344CB8AC3E}">
        <p14:creationId xmlns:p14="http://schemas.microsoft.com/office/powerpoint/2010/main" val="1381497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DE02A0-15F5-45A1-ABFE-82023FCD4247}" type="datetimeFigureOut">
              <a:rPr lang="es-MX" smtClean="0"/>
              <a:t>23/05/2014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66A5A9-2401-4662-9B03-6399DEC20F1F}" type="slidenum">
              <a:rPr lang="es-MX" smtClean="0"/>
              <a:t>‹Nº›</a:t>
            </a:fld>
            <a:endParaRPr lang="es-MX" dirty="0"/>
          </a:p>
        </p:txBody>
      </p:sp>
    </p:spTree>
    <p:extLst>
      <p:ext uri="{BB962C8B-B14F-4D97-AF65-F5344CB8AC3E}">
        <p14:creationId xmlns:p14="http://schemas.microsoft.com/office/powerpoint/2010/main" val="250411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lIns="93690" tIns="46845" rIns="93690" bIns="46845" numCol="1" anchor="t" anchorCtr="0" compatLnSpc="1">
            <a:prstTxWarp prst="textNoShape">
              <a:avLst/>
            </a:prstTxWarp>
          </a:bodyPr>
          <a:lstStyle/>
          <a:p>
            <a:pPr eaLnBrk="1" hangingPunct="1">
              <a:spcBef>
                <a:spcPct val="0"/>
              </a:spcBef>
            </a:pPr>
            <a:endParaRPr dirty="0" smtClean="0"/>
          </a:p>
        </p:txBody>
      </p:sp>
      <p:sp>
        <p:nvSpPr>
          <p:cNvPr id="21508" name="Slide Number Placeholder 3"/>
          <p:cNvSpPr>
            <a:spLocks noGrp="1"/>
          </p:cNvSpPr>
          <p:nvPr>
            <p:ph type="sldNum" sz="quarter" idx="5"/>
          </p:nvPr>
        </p:nvSpPr>
        <p:spPr bwMode="auto">
          <a:ln>
            <a:miter lim="800000"/>
            <a:headEnd/>
            <a:tailEnd/>
          </a:ln>
        </p:spPr>
        <p:txBody>
          <a:bodyPr wrap="square" lIns="93690" tIns="46845" rIns="93690" bIns="46845" numCol="1" anchorCtr="0" compatLnSpc="1">
            <a:prstTxWarp prst="textNoShape">
              <a:avLst/>
            </a:prstTxWarp>
          </a:bodyPr>
          <a:lstStyle/>
          <a:p>
            <a:pPr fontAlgn="base">
              <a:spcBef>
                <a:spcPct val="0"/>
              </a:spcBef>
              <a:spcAft>
                <a:spcPct val="0"/>
              </a:spcAft>
              <a:defRPr/>
            </a:pPr>
            <a:fld id="{C62424AD-BE87-4003-A339-286044C1A684}" type="slidenum">
              <a:rPr smtClean="0"/>
              <a:pPr fontAlgn="base">
                <a:spcBef>
                  <a:spcPct val="0"/>
                </a:spcBef>
                <a:spcAft>
                  <a:spcPct val="0"/>
                </a:spcAft>
                <a:defRPr/>
              </a:pPr>
              <a:t>33</a:t>
            </a:fld>
            <a:endParaRPr dirty="0" smtClean="0"/>
          </a:p>
        </p:txBody>
      </p:sp>
    </p:spTree>
    <p:extLst>
      <p:ext uri="{BB962C8B-B14F-4D97-AF65-F5344CB8AC3E}">
        <p14:creationId xmlns:p14="http://schemas.microsoft.com/office/powerpoint/2010/main" val="1459085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12"/>
          </p:nvPr>
        </p:nvSpPr>
        <p:spPr/>
        <p:txBody>
          <a:bodyPr/>
          <a:lstStyle>
            <a:extLst/>
          </a:lstStyle>
          <a:p>
            <a:fld id="{8CE663C2-83DA-49A0-B08F-00547F8FAB35}" type="slidenum">
              <a:rPr lang="es-MX" smtClean="0"/>
              <a:t>‹Nº›</a:t>
            </a:fld>
            <a:endParaRPr lang="es-MX" dirty="0"/>
          </a:p>
        </p:txBody>
      </p:sp>
      <p:sp>
        <p:nvSpPr>
          <p:cNvPr id="13" name="4 Marcador de pie de página"/>
          <p:cNvSpPr txBox="1">
            <a:spLocks/>
          </p:cNvSpPr>
          <p:nvPr userDrawn="1"/>
        </p:nvSpPr>
        <p:spPr>
          <a:xfrm>
            <a:off x="323528" y="6592268"/>
            <a:ext cx="3024336" cy="221109"/>
          </a:xfrm>
          <a:prstGeom prst="rect">
            <a:avLst/>
          </a:prstGeom>
        </p:spPr>
        <p:txBody>
          <a:bodyPr vert="horz" anchor="b"/>
          <a:lstStyle>
            <a:defPPr>
              <a:defRPr lang="es-MX"/>
            </a:defPPr>
            <a:lvl1pPr marL="0" algn="l" defTabSz="914400" rtl="0" eaLnBrk="1" latinLnBrk="0" hangingPunct="1">
              <a:defRPr kumimoji="0" lang="es-MX" sz="1000" kern="1200">
                <a:solidFill>
                  <a:srgbClr val="3C5D9E"/>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Todos los derechos reservados  ©  2013 BW MEILL </a:t>
            </a:r>
            <a:endParaRPr lang="es-MX" dirty="0"/>
          </a:p>
        </p:txBody>
      </p:sp>
      <p:sp>
        <p:nvSpPr>
          <p:cNvPr id="10" name="1 Título"/>
          <p:cNvSpPr txBox="1">
            <a:spLocks/>
          </p:cNvSpPr>
          <p:nvPr userDrawn="1"/>
        </p:nvSpPr>
        <p:spPr>
          <a:xfrm>
            <a:off x="3419872" y="1480801"/>
            <a:ext cx="5616624" cy="940087"/>
          </a:xfrm>
          <a:prstGeom prst="rect">
            <a:avLst/>
          </a:prstGeom>
        </p:spPr>
        <p:txBody>
          <a:bodyPr vert="horz" anchor="ctr">
            <a:noAutofit/>
          </a:bodyPr>
          <a:lstStyle>
            <a:lvl1pPr algn="l" rtl="0" eaLnBrk="1" latinLnBrk="0" hangingPunct="1">
              <a:spcBef>
                <a:spcPct val="0"/>
              </a:spcBef>
              <a:buNone/>
              <a:defRPr kumimoji="0" sz="2400" b="1" kern="1200">
                <a:solidFill>
                  <a:srgbClr val="3C5D9E"/>
                </a:solidFill>
                <a:effectLst/>
                <a:latin typeface="Calibri" pitchFamily="34" charset="0"/>
                <a:ea typeface="+mj-ea"/>
                <a:cs typeface="Calibri" pitchFamily="34" charset="0"/>
              </a:defRPr>
            </a:lvl1pPr>
            <a:extLst/>
          </a:lstStyle>
          <a:p>
            <a:r>
              <a:rPr lang="es-MX" sz="3200" dirty="0" smtClean="0"/>
              <a:t>Casos de Éxito Recientes</a:t>
            </a:r>
            <a:endParaRPr lang="es-MX" dirty="0"/>
          </a:p>
        </p:txBody>
      </p:sp>
      <p:sp>
        <p:nvSpPr>
          <p:cNvPr id="12" name="11 Rectángulo"/>
          <p:cNvSpPr/>
          <p:nvPr userDrawn="1"/>
        </p:nvSpPr>
        <p:spPr>
          <a:xfrm>
            <a:off x="-36512" y="-30116"/>
            <a:ext cx="9180512" cy="6885384"/>
          </a:xfrm>
          <a:prstGeom prst="rect">
            <a:avLst/>
          </a:prstGeom>
          <a:gradFill flip="none" rotWithShape="1">
            <a:gsLst>
              <a:gs pos="0">
                <a:schemeClr val="tx1">
                  <a:lumMod val="50000"/>
                  <a:lumOff val="50000"/>
                </a:schemeClr>
              </a:gs>
              <a:gs pos="24000">
                <a:schemeClr val="bg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i="1" dirty="0">
                <a:latin typeface="Helvetica" pitchFamily="34" charset="0"/>
                <a:cs typeface="Helvetica" pitchFamily="34" charset="0"/>
              </a:rPr>
              <a:t>“Transformando Retos de Negocio de Seguros en Soluciones Tecnológicas”</a:t>
            </a:r>
            <a:endParaRPr lang="es-MX" dirty="0">
              <a:latin typeface="Helvetica" pitchFamily="34" charset="0"/>
              <a:cs typeface="Helvetica" pitchFamily="34" charset="0"/>
            </a:endParaRPr>
          </a:p>
        </p:txBody>
      </p:sp>
      <p:pic>
        <p:nvPicPr>
          <p:cNvPr id="1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9552" y="626247"/>
            <a:ext cx="4153906" cy="4386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16 Grupo"/>
          <p:cNvGrpSpPr/>
          <p:nvPr userDrawn="1"/>
        </p:nvGrpSpPr>
        <p:grpSpPr>
          <a:xfrm>
            <a:off x="253253" y="5877272"/>
            <a:ext cx="1510435" cy="805398"/>
            <a:chOff x="7044685" y="476672"/>
            <a:chExt cx="1631771" cy="871153"/>
          </a:xfrm>
        </p:grpSpPr>
        <p:pic>
          <p:nvPicPr>
            <p:cNvPr id="18" name="Picture 2" descr="C:\Users\Benjamin\Documents\Benjamín_SYS\BWMEILL\BWMEILL\Diseño de diapositivas\Logos retina 2\Logos retina\holding.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522"/>
            <a:stretch/>
          </p:blipFill>
          <p:spPr bwMode="auto">
            <a:xfrm>
              <a:off x="7364412" y="476672"/>
              <a:ext cx="879996" cy="6191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Benjamin\Documents\Benjamín_SYS\BWMEILL\BWMEILL\Diseño de diapositivas\Logos retina 2\Logos retina\holding.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8321" t="33950" r="53882" b="33025"/>
            <a:stretch/>
          </p:blipFill>
          <p:spPr bwMode="auto">
            <a:xfrm>
              <a:off x="7044685" y="1095797"/>
              <a:ext cx="1631771" cy="252028"/>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22 CuadroTexto"/>
          <p:cNvSpPr txBox="1"/>
          <p:nvPr userDrawn="1"/>
        </p:nvSpPr>
        <p:spPr>
          <a:xfrm>
            <a:off x="1763688" y="6095037"/>
            <a:ext cx="5832647" cy="646331"/>
          </a:xfrm>
          <a:prstGeom prst="rect">
            <a:avLst/>
          </a:prstGeom>
          <a:noFill/>
        </p:spPr>
        <p:txBody>
          <a:bodyPr wrap="square" rtlCol="0">
            <a:spAutoFit/>
          </a:bodyPr>
          <a:lstStyle/>
          <a:p>
            <a:pPr algn="ctr"/>
            <a:r>
              <a:rPr lang="es-MX" i="1" dirty="0" smtClean="0">
                <a:solidFill>
                  <a:srgbClr val="3C5D9E"/>
                </a:solidFill>
                <a:latin typeface="Helvetica" pitchFamily="34" charset="0"/>
                <a:cs typeface="Helvetica" pitchFamily="34" charset="0"/>
              </a:rPr>
              <a:t>Transformando </a:t>
            </a:r>
            <a:r>
              <a:rPr lang="es-MX" i="1" dirty="0">
                <a:solidFill>
                  <a:srgbClr val="3C5D9E"/>
                </a:solidFill>
                <a:latin typeface="Helvetica" pitchFamily="34" charset="0"/>
                <a:cs typeface="Helvetica" pitchFamily="34" charset="0"/>
              </a:rPr>
              <a:t>Retos de Negocio de Seguros en Soluciones </a:t>
            </a:r>
            <a:r>
              <a:rPr lang="es-MX" i="1" dirty="0" smtClean="0">
                <a:solidFill>
                  <a:srgbClr val="3C5D9E"/>
                </a:solidFill>
                <a:latin typeface="Helvetica" pitchFamily="34" charset="0"/>
                <a:cs typeface="Helvetica" pitchFamily="34" charset="0"/>
              </a:rPr>
              <a:t>Tecnológicas</a:t>
            </a:r>
            <a:endParaRPr lang="es-MX" i="1" dirty="0">
              <a:solidFill>
                <a:srgbClr val="3C5D9E"/>
              </a:solidFill>
              <a:latin typeface="Helvetica" pitchFamily="34" charset="0"/>
              <a:cs typeface="Helvetica" pitchFamily="34" charset="0"/>
            </a:endParaRPr>
          </a:p>
        </p:txBody>
      </p:sp>
      <p:sp>
        <p:nvSpPr>
          <p:cNvPr id="5" name="4 Título"/>
          <p:cNvSpPr>
            <a:spLocks noGrp="1"/>
          </p:cNvSpPr>
          <p:nvPr>
            <p:ph type="ctrTitle" hasCustomPrompt="1"/>
          </p:nvPr>
        </p:nvSpPr>
        <p:spPr>
          <a:xfrm>
            <a:off x="4784243" y="1624817"/>
            <a:ext cx="4036230" cy="940087"/>
          </a:xfrm>
        </p:spPr>
        <p:txBody>
          <a:bodyPr vert="horz" anchor="ctr">
            <a:noAutofit/>
          </a:bodyPr>
          <a:lstStyle>
            <a:lvl1pPr algn="l">
              <a:defRPr lang="en-US" sz="3200"/>
            </a:lvl1pPr>
          </a:lstStyle>
          <a:p>
            <a:pPr lvl="0"/>
            <a:r>
              <a:rPr kumimoji="0" lang="es-ES" dirty="0" smtClean="0"/>
              <a:t>Haga clic para modificar el título</a:t>
            </a:r>
            <a:endParaRPr kumimoji="0" lang="en-US" dirty="0"/>
          </a:p>
        </p:txBody>
      </p:sp>
      <p:sp>
        <p:nvSpPr>
          <p:cNvPr id="4" name="3 Marcador de posición de imagen"/>
          <p:cNvSpPr>
            <a:spLocks noGrp="1"/>
          </p:cNvSpPr>
          <p:nvPr>
            <p:ph type="pic" sz="quarter" idx="13" hasCustomPrompt="1"/>
          </p:nvPr>
        </p:nvSpPr>
        <p:spPr>
          <a:xfrm>
            <a:off x="7596188" y="5804743"/>
            <a:ext cx="1439862" cy="936625"/>
          </a:xfrm>
        </p:spPr>
        <p:txBody>
          <a:bodyPr>
            <a:normAutofit/>
          </a:bodyPr>
          <a:lstStyle>
            <a:lvl1pPr marL="0" indent="0" algn="ctr">
              <a:buNone/>
              <a:defRPr sz="1400" baseline="0"/>
            </a:lvl1pPr>
          </a:lstStyle>
          <a:p>
            <a:r>
              <a:rPr lang="es-MX" dirty="0" smtClean="0"/>
              <a:t>Img Cliente</a:t>
            </a:r>
            <a:endParaRPr lang="es-MX"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2 Marcador de texto vertical"/>
          <p:cNvSpPr>
            <a:spLocks noGrp="1"/>
          </p:cNvSpPr>
          <p:nvPr>
            <p:ph type="body" orient="vert" idx="1"/>
          </p:nvPr>
        </p:nvSpPr>
        <p:spPr>
          <a:xfrm>
            <a:off x="502920" y="1412776"/>
            <a:ext cx="8183880" cy="4896544"/>
          </a:xfrm>
        </p:spPr>
        <p:txBody>
          <a:bodyPr vert="eaVert"/>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6" name="5 Marcador de número de diapositiva"/>
          <p:cNvSpPr>
            <a:spLocks noGrp="1"/>
          </p:cNvSpPr>
          <p:nvPr>
            <p:ph type="sldNum" sz="quarter" idx="12"/>
          </p:nvPr>
        </p:nvSpPr>
        <p:spPr/>
        <p:txBody>
          <a:bodyPr/>
          <a:lstStyle>
            <a:extLst/>
          </a:lstStyle>
          <a:p>
            <a:fld id="{8CE663C2-83DA-49A0-B08F-00547F8FAB35}" type="slidenum">
              <a:rPr lang="es-MX" smtClean="0"/>
              <a:t>‹Nº›</a:t>
            </a:fld>
            <a:endParaRPr lang="es-MX" dirty="0"/>
          </a:p>
        </p:txBody>
      </p:sp>
      <p:sp>
        <p:nvSpPr>
          <p:cNvPr id="7" name="12 Marcador de título"/>
          <p:cNvSpPr txBox="1">
            <a:spLocks/>
          </p:cNvSpPr>
          <p:nvPr userDrawn="1"/>
        </p:nvSpPr>
        <p:spPr>
          <a:xfrm>
            <a:off x="2196271" y="460811"/>
            <a:ext cx="4992429" cy="792000"/>
          </a:xfrm>
          <a:prstGeom prst="rect">
            <a:avLst/>
          </a:prstGeom>
        </p:spPr>
        <p:txBody>
          <a:bodyPr vert="horz" anchor="ctr">
            <a:noAutofit/>
          </a:bodyPr>
          <a:lstStyle>
            <a:lvl1pPr algn="l" rtl="0" eaLnBrk="1" latinLnBrk="0" hangingPunct="1">
              <a:spcBef>
                <a:spcPct val="0"/>
              </a:spcBef>
              <a:buNone/>
              <a:defRPr kumimoji="0" sz="2400" b="1" kern="1200">
                <a:solidFill>
                  <a:srgbClr val="3C5D9E"/>
                </a:solidFill>
                <a:effectLst/>
                <a:latin typeface="Calibri" pitchFamily="34" charset="0"/>
                <a:ea typeface="+mj-ea"/>
                <a:cs typeface="Calibri" pitchFamily="34" charset="0"/>
              </a:defRPr>
            </a:lvl1pPr>
            <a:extLst/>
          </a:lstStyle>
          <a:p>
            <a:r>
              <a:rPr lang="es-ES" dirty="0" smtClean="0"/>
              <a:t>Haga clic para modificar el estilo de título del patrón</a:t>
            </a:r>
            <a:endParaRPr lang="en-US" dirty="0"/>
          </a:p>
        </p:txBody>
      </p:sp>
      <p:sp>
        <p:nvSpPr>
          <p:cNvPr id="8" name="17 Marcador de pie de página"/>
          <p:cNvSpPr>
            <a:spLocks noGrp="1"/>
          </p:cNvSpPr>
          <p:nvPr>
            <p:ph type="ftr" sz="quarter" idx="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
        <p:nvSpPr>
          <p:cNvPr id="9" name="12 Marcador de posición de imagen"/>
          <p:cNvSpPr>
            <a:spLocks noGrp="1"/>
          </p:cNvSpPr>
          <p:nvPr>
            <p:ph type="pic" sz="quarter" idx="14"/>
          </p:nvPr>
        </p:nvSpPr>
        <p:spPr>
          <a:xfrm>
            <a:off x="539850" y="476672"/>
            <a:ext cx="1439862" cy="791741"/>
          </a:xfrm>
        </p:spPr>
        <p:txBody>
          <a:bodyPr>
            <a:normAutofit/>
          </a:bodyPr>
          <a:lstStyle>
            <a:lvl1pPr>
              <a:defRPr sz="1000"/>
            </a:lvl1pPr>
          </a:lstStyle>
          <a:p>
            <a:endParaRPr lang="es-MX" dirty="0"/>
          </a:p>
        </p:txBody>
      </p:sp>
      <p:grpSp>
        <p:nvGrpSpPr>
          <p:cNvPr id="10" name="9 Grupo"/>
          <p:cNvGrpSpPr/>
          <p:nvPr userDrawn="1"/>
        </p:nvGrpSpPr>
        <p:grpSpPr>
          <a:xfrm>
            <a:off x="7188701" y="404664"/>
            <a:ext cx="1631771" cy="871153"/>
            <a:chOff x="7044685" y="476672"/>
            <a:chExt cx="1631771" cy="871153"/>
          </a:xfrm>
        </p:grpSpPr>
        <p:pic>
          <p:nvPicPr>
            <p:cNvPr id="11" name="Picture 2" descr="C:\Users\Benjamin\Documents\Benjamín_SYS\BWMEILL\BWMEILL\Diseño de diapositivas\Logos retina 2\Logos retina\holdin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1522"/>
            <a:stretch/>
          </p:blipFill>
          <p:spPr bwMode="auto">
            <a:xfrm>
              <a:off x="7364412" y="476672"/>
              <a:ext cx="879996" cy="6191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Benjamin\Documents\Benjamín_SYS\BWMEILL\BWMEILL\Diseño de diapositivas\Logos retina 2\Logos retina\holdin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8321" t="33950" r="53882" b="33025"/>
            <a:stretch/>
          </p:blipFill>
          <p:spPr bwMode="auto">
            <a:xfrm>
              <a:off x="7044685" y="1095797"/>
              <a:ext cx="1631771" cy="25202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596336" y="1700808"/>
            <a:ext cx="1014264" cy="3312368"/>
          </a:xfrm>
        </p:spPr>
        <p:txBody>
          <a:bodyPr vert="eaVert"/>
          <a:lstStyle>
            <a:extLst/>
          </a:lstStyle>
          <a:p>
            <a:r>
              <a:rPr kumimoji="0" lang="es-ES" dirty="0" smtClean="0"/>
              <a:t>Haga clic para modificar el estilo de título del patrón</a:t>
            </a:r>
            <a:endParaRPr kumimoji="0" lang="en-US" dirty="0"/>
          </a:p>
        </p:txBody>
      </p:sp>
      <p:sp>
        <p:nvSpPr>
          <p:cNvPr id="3" name="2 Marcador de texto vertical"/>
          <p:cNvSpPr>
            <a:spLocks noGrp="1"/>
          </p:cNvSpPr>
          <p:nvPr>
            <p:ph type="body" orient="vert" idx="1"/>
          </p:nvPr>
        </p:nvSpPr>
        <p:spPr>
          <a:xfrm>
            <a:off x="533400" y="533402"/>
            <a:ext cx="6990928" cy="5847927"/>
          </a:xfrm>
        </p:spPr>
        <p:txBody>
          <a:bodyPr vert="eaVert"/>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6" name="5 Marcador de número de diapositiva"/>
          <p:cNvSpPr>
            <a:spLocks noGrp="1"/>
          </p:cNvSpPr>
          <p:nvPr>
            <p:ph type="sldNum" sz="quarter" idx="12"/>
          </p:nvPr>
        </p:nvSpPr>
        <p:spPr/>
        <p:txBody>
          <a:bodyPr/>
          <a:lstStyle>
            <a:extLst/>
          </a:lstStyle>
          <a:p>
            <a:fld id="{8CE663C2-83DA-49A0-B08F-00547F8FAB35}" type="slidenum">
              <a:rPr lang="es-MX" smtClean="0"/>
              <a:t>‹Nº›</a:t>
            </a:fld>
            <a:endParaRPr lang="es-MX" dirty="0"/>
          </a:p>
        </p:txBody>
      </p:sp>
      <p:sp>
        <p:nvSpPr>
          <p:cNvPr id="7" name="17 Marcador de pie de página"/>
          <p:cNvSpPr>
            <a:spLocks noGrp="1"/>
          </p:cNvSpPr>
          <p:nvPr>
            <p:ph type="ftr" sz="quarter" idx="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
        <p:nvSpPr>
          <p:cNvPr id="8" name="12 Marcador de posición de imagen"/>
          <p:cNvSpPr>
            <a:spLocks noGrp="1"/>
          </p:cNvSpPr>
          <p:nvPr>
            <p:ph type="pic" sz="quarter" idx="14"/>
          </p:nvPr>
        </p:nvSpPr>
        <p:spPr>
          <a:xfrm rot="5400000">
            <a:off x="7560480" y="584536"/>
            <a:ext cx="1079821" cy="1008112"/>
          </a:xfrm>
        </p:spPr>
        <p:txBody>
          <a:bodyPr>
            <a:normAutofit/>
          </a:bodyPr>
          <a:lstStyle>
            <a:lvl1pPr>
              <a:defRPr sz="1000"/>
            </a:lvl1pPr>
          </a:lstStyle>
          <a:p>
            <a:endParaRPr lang="es-MX" dirty="0"/>
          </a:p>
        </p:txBody>
      </p:sp>
      <p:grpSp>
        <p:nvGrpSpPr>
          <p:cNvPr id="9" name="8 Grupo"/>
          <p:cNvGrpSpPr/>
          <p:nvPr userDrawn="1"/>
        </p:nvGrpSpPr>
        <p:grpSpPr>
          <a:xfrm rot="5400000">
            <a:off x="7216027" y="5321478"/>
            <a:ext cx="1631771" cy="871153"/>
            <a:chOff x="7044685" y="476672"/>
            <a:chExt cx="1631771" cy="871153"/>
          </a:xfrm>
        </p:grpSpPr>
        <p:pic>
          <p:nvPicPr>
            <p:cNvPr id="10" name="Picture 2" descr="C:\Users\Benjamin\Documents\Benjamín_SYS\BWMEILL\BWMEILL\Diseño de diapositivas\Logos retina 2\Logos retina\holdin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1522"/>
            <a:stretch/>
          </p:blipFill>
          <p:spPr bwMode="auto">
            <a:xfrm>
              <a:off x="7364412" y="476672"/>
              <a:ext cx="879996" cy="6191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Benjamin\Documents\Benjamín_SYS\BWMEILL\BWMEILL\Diseño de diapositivas\Logos retina 2\Logos retina\holdin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8321" t="33950" r="53882" b="33025"/>
            <a:stretch/>
          </p:blipFill>
          <p:spPr bwMode="auto">
            <a:xfrm>
              <a:off x="7044685" y="1095797"/>
              <a:ext cx="1631771" cy="25202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3238" y="4986338"/>
            <a:ext cx="8183562" cy="1050925"/>
          </a:xfrm>
          <a:prstGeom prst="rect">
            <a:avLst/>
          </a:prstGeom>
        </p:spPr>
        <p:txBody>
          <a:bodyPr/>
          <a:lstStyle>
            <a:extLst/>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514352" y="1628800"/>
            <a:ext cx="3931920" cy="3290672"/>
          </a:xfrm>
          <a:prstGeom prst="rect">
            <a:avLst/>
          </a:prstGeom>
        </p:spPr>
        <p:txBody>
          <a:bodyPr/>
          <a:lstStyle>
            <a:lvl1pPr>
              <a:defRPr sz="2600"/>
            </a:lvl1pPr>
            <a:lvl2pPr>
              <a:defRPr sz="22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755360" y="530352"/>
            <a:ext cx="3931920" cy="4389120"/>
          </a:xfrm>
          <a:prstGeom prst="rect">
            <a:avLst/>
          </a:prstGeom>
        </p:spPr>
        <p:txBody>
          <a:bodyPr/>
          <a:lstStyle>
            <a:lvl1pPr>
              <a:defRPr sz="2600"/>
            </a:lvl1pPr>
            <a:lvl2pPr>
              <a:defRPr sz="2200"/>
            </a:lvl2pPr>
            <a:lvl3pPr>
              <a:defRPr sz="2000"/>
            </a:lvl3pPr>
            <a:lvl4pPr>
              <a:defRPr sz="1800"/>
            </a:lvl4pPr>
            <a:lvl5pPr>
              <a:defRPr sz="1800"/>
            </a:lvl5pPr>
            <a:extLst/>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7" name="4 Marcador de número de diapositiva"/>
          <p:cNvSpPr>
            <a:spLocks noGrp="1"/>
          </p:cNvSpPr>
          <p:nvPr>
            <p:ph type="sldNum" sz="quarter" idx="12"/>
          </p:nvPr>
        </p:nvSpPr>
        <p:spPr/>
        <p:txBody>
          <a:bodyPr/>
          <a:lstStyle>
            <a:lvl1pPr>
              <a:defRPr/>
            </a:lvl1pPr>
          </a:lstStyle>
          <a:p>
            <a:pPr>
              <a:defRPr/>
            </a:pPr>
            <a:fld id="{711DAC4C-03D5-4F64-B648-6B103FF96B73}" type="slidenum">
              <a:rPr lang="es-ES"/>
              <a:pPr>
                <a:defRPr/>
              </a:pPr>
              <a:t>‹Nº›</a:t>
            </a:fld>
            <a:endParaRPr lang="es-ES" dirty="0"/>
          </a:p>
        </p:txBody>
      </p:sp>
    </p:spTree>
    <p:extLst>
      <p:ext uri="{BB962C8B-B14F-4D97-AF65-F5344CB8AC3E}">
        <p14:creationId xmlns:p14="http://schemas.microsoft.com/office/powerpoint/2010/main" val="2332344632"/>
      </p:ext>
    </p:extLst>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1556792"/>
            <a:ext cx="8183880" cy="4751984"/>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6" name="5 Marcador de número de diapositiva"/>
          <p:cNvSpPr>
            <a:spLocks noGrp="1"/>
          </p:cNvSpPr>
          <p:nvPr>
            <p:ph type="sldNum" sz="quarter" idx="12"/>
          </p:nvPr>
        </p:nvSpPr>
        <p:spPr>
          <a:xfrm>
            <a:off x="4355976" y="6552728"/>
            <a:ext cx="432048" cy="260648"/>
          </a:xfrm>
        </p:spPr>
        <p:txBody>
          <a:bodyPr/>
          <a:lstStyle>
            <a:lvl1pPr>
              <a:defRPr>
                <a:solidFill>
                  <a:srgbClr val="3C5D9E"/>
                </a:solidFill>
                <a:latin typeface="Calibri" pitchFamily="34" charset="0"/>
                <a:cs typeface="Calibri" pitchFamily="34" charset="0"/>
              </a:defRPr>
            </a:lvl1pPr>
            <a:extLst/>
          </a:lstStyle>
          <a:p>
            <a:fld id="{8CE663C2-83DA-49A0-B08F-00547F8FAB35}" type="slidenum">
              <a:rPr lang="es-MX" smtClean="0"/>
              <a:pPr/>
              <a:t>‹Nº›</a:t>
            </a:fld>
            <a:endParaRPr lang="es-MX" dirty="0"/>
          </a:p>
        </p:txBody>
      </p:sp>
      <p:sp>
        <p:nvSpPr>
          <p:cNvPr id="8" name="12 Marcador de título"/>
          <p:cNvSpPr>
            <a:spLocks noGrp="1"/>
          </p:cNvSpPr>
          <p:nvPr>
            <p:ph type="title"/>
          </p:nvPr>
        </p:nvSpPr>
        <p:spPr>
          <a:xfrm>
            <a:off x="2124263" y="404664"/>
            <a:ext cx="5064437" cy="792000"/>
          </a:xfrm>
          <a:prstGeom prst="rect">
            <a:avLst/>
          </a:prstGeom>
        </p:spPr>
        <p:txBody>
          <a:bodyPr vert="horz" anchor="ctr">
            <a:noAutofit/>
          </a:bodyPr>
          <a:lstStyle>
            <a:extLst/>
          </a:lstStyle>
          <a:p>
            <a:r>
              <a:rPr kumimoji="0" lang="es-ES" dirty="0" smtClean="0"/>
              <a:t>Haga clic para modificar el estilo de título del patrón</a:t>
            </a:r>
            <a:endParaRPr kumimoji="0" lang="en-US" dirty="0"/>
          </a:p>
        </p:txBody>
      </p:sp>
      <p:sp>
        <p:nvSpPr>
          <p:cNvPr id="9" name="17 Marcador de pie de página"/>
          <p:cNvSpPr>
            <a:spLocks noGrp="1"/>
          </p:cNvSpPr>
          <p:nvPr>
            <p:ph type="ftr" sz="quarter" idx="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
        <p:nvSpPr>
          <p:cNvPr id="13" name="12 Marcador de posición de imagen"/>
          <p:cNvSpPr>
            <a:spLocks noGrp="1"/>
          </p:cNvSpPr>
          <p:nvPr>
            <p:ph type="pic" sz="quarter" idx="13"/>
          </p:nvPr>
        </p:nvSpPr>
        <p:spPr>
          <a:xfrm>
            <a:off x="467544" y="404664"/>
            <a:ext cx="1439862" cy="791741"/>
          </a:xfrm>
        </p:spPr>
        <p:txBody>
          <a:bodyPr>
            <a:normAutofit/>
          </a:bodyPr>
          <a:lstStyle>
            <a:lvl1pPr>
              <a:defRPr sz="1000"/>
            </a:lvl1pPr>
          </a:lstStyle>
          <a:p>
            <a:endParaRPr lang="es-MX"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spTree>
      <p:nvGrpSpPr>
        <p:cNvPr id="1" name=""/>
        <p:cNvGrpSpPr/>
        <p:nvPr/>
      </p:nvGrpSpPr>
      <p:grpSpPr>
        <a:xfrm>
          <a:off x="0" y="0"/>
          <a:ext cx="0" cy="0"/>
          <a:chOff x="0" y="0"/>
          <a:chExt cx="0" cy="0"/>
        </a:xfrm>
      </p:grpSpPr>
      <p:pic>
        <p:nvPicPr>
          <p:cNvPr id="9" name="Picture 2" descr="C:\Users\Benjamin\Desktop\1-sf.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13 Rectángulo redondeado"/>
          <p:cNvSpPr/>
          <p:nvPr/>
        </p:nvSpPr>
        <p:spPr>
          <a:xfrm>
            <a:off x="304800" y="329184"/>
            <a:ext cx="8532055" cy="6196819"/>
          </a:xfrm>
          <a:prstGeom prst="roundRect">
            <a:avLst>
              <a:gd name="adj" fmla="val 2081"/>
            </a:avLst>
          </a:prstGeom>
          <a:solidFill>
            <a:schemeClr val="bg1">
              <a:alpha val="50000"/>
            </a:schemeClr>
          </a:solidFill>
          <a:ln w="2000" cap="rnd" cmpd="sng" algn="ctr">
            <a:solidFill>
              <a:srgbClr val="302F2C">
                <a:tint val="65000"/>
                <a:satMod val="120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lvl="0" algn="ctr"/>
            <a:endParaRPr kumimoji="0" lang="en-US" dirty="0"/>
          </a:p>
        </p:txBody>
      </p:sp>
      <p:sp>
        <p:nvSpPr>
          <p:cNvPr id="2" name="1 Título"/>
          <p:cNvSpPr>
            <a:spLocks noGrp="1"/>
          </p:cNvSpPr>
          <p:nvPr>
            <p:ph type="title"/>
          </p:nvPr>
        </p:nvSpPr>
        <p:spPr>
          <a:xfrm>
            <a:off x="2124264" y="476672"/>
            <a:ext cx="4824000" cy="792000"/>
          </a:xfrm>
        </p:spPr>
        <p:txBody>
          <a:bodyPr lIns="91440" bIns="0" anchor="ctr"/>
          <a:lstStyle>
            <a:lvl1pPr algn="l">
              <a:buNone/>
              <a:defRPr sz="2400" b="0" cap="none" baseline="0">
                <a:solidFill>
                  <a:schemeClr val="bg2">
                    <a:shade val="25000"/>
                  </a:schemeClr>
                </a:solidFill>
                <a:effectLst/>
                <a:latin typeface="Calibri" pitchFamily="34" charset="0"/>
                <a:cs typeface="Calibri" pitchFamily="34" charset="0"/>
              </a:defRPr>
            </a:lvl1pPr>
            <a:extLst/>
          </a:lstStyle>
          <a:p>
            <a:r>
              <a:rPr kumimoji="0" lang="es-ES" dirty="0" smtClean="0"/>
              <a:t>Haga clic para modificar el estilo de título del patrón</a:t>
            </a:r>
            <a:endParaRPr kumimoji="0" lang="en-US" dirty="0"/>
          </a:p>
        </p:txBody>
      </p:sp>
      <p:sp>
        <p:nvSpPr>
          <p:cNvPr id="3" name="2 Marcador de texto"/>
          <p:cNvSpPr>
            <a:spLocks noGrp="1"/>
          </p:cNvSpPr>
          <p:nvPr>
            <p:ph type="body" idx="1"/>
          </p:nvPr>
        </p:nvSpPr>
        <p:spPr>
          <a:xfrm>
            <a:off x="2124264" y="1364676"/>
            <a:ext cx="4824000" cy="792000"/>
          </a:xfrm>
        </p:spPr>
        <p:txBody>
          <a:bodyPr lIns="118872" tIns="0" anchor="ctr"/>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dirty="0" smtClean="0"/>
              <a:t>Haga clic para modificar el estilo de texto del patrón</a:t>
            </a:r>
          </a:p>
        </p:txBody>
      </p:sp>
      <p:sp>
        <p:nvSpPr>
          <p:cNvPr id="6" name="5 Marcador de número de diapositiva"/>
          <p:cNvSpPr>
            <a:spLocks noGrp="1"/>
          </p:cNvSpPr>
          <p:nvPr>
            <p:ph type="sldNum" sz="quarter" idx="12"/>
          </p:nvPr>
        </p:nvSpPr>
        <p:spPr/>
        <p:txBody>
          <a:bodyPr/>
          <a:lstStyle>
            <a:extLst/>
          </a:lstStyle>
          <a:p>
            <a:fld id="{8CE663C2-83DA-49A0-B08F-00547F8FAB35}" type="slidenum">
              <a:rPr lang="es-MX" smtClean="0"/>
              <a:t>‹Nº›</a:t>
            </a:fld>
            <a:endParaRPr lang="es-MX" dirty="0"/>
          </a:p>
        </p:txBody>
      </p:sp>
      <p:sp>
        <p:nvSpPr>
          <p:cNvPr id="10" name="4 Marcador de pie de página"/>
          <p:cNvSpPr txBox="1">
            <a:spLocks/>
          </p:cNvSpPr>
          <p:nvPr userDrawn="1"/>
        </p:nvSpPr>
        <p:spPr>
          <a:xfrm>
            <a:off x="323528" y="6592268"/>
            <a:ext cx="3024336" cy="221109"/>
          </a:xfrm>
          <a:prstGeom prst="rect">
            <a:avLst/>
          </a:prstGeom>
        </p:spPr>
        <p:txBody>
          <a:bodyPr vert="horz" anchor="b"/>
          <a:lstStyle>
            <a:defPPr>
              <a:defRPr lang="es-MX"/>
            </a:defPPr>
            <a:lvl1pPr marL="0" algn="l" defTabSz="914400" rtl="0" eaLnBrk="1" latinLnBrk="0" hangingPunct="1">
              <a:defRPr kumimoji="0" lang="es-MX" sz="1000" kern="1200">
                <a:solidFill>
                  <a:srgbClr val="3C5D9E"/>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Todos los derechos reservados  ©  2013 BW MEILL </a:t>
            </a:r>
            <a:endParaRPr lang="es-MX" dirty="0"/>
          </a:p>
        </p:txBody>
      </p:sp>
      <p:sp>
        <p:nvSpPr>
          <p:cNvPr id="12" name="17 Marcador de pie de página"/>
          <p:cNvSpPr>
            <a:spLocks noGrp="1"/>
          </p:cNvSpPr>
          <p:nvPr>
            <p:ph type="ftr" sz="quarter" idx="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
        <p:nvSpPr>
          <p:cNvPr id="13" name="12 Marcador de posición de imagen"/>
          <p:cNvSpPr>
            <a:spLocks noGrp="1"/>
          </p:cNvSpPr>
          <p:nvPr>
            <p:ph type="pic" sz="quarter" idx="13"/>
          </p:nvPr>
        </p:nvSpPr>
        <p:spPr>
          <a:xfrm>
            <a:off x="468313" y="476672"/>
            <a:ext cx="1439862" cy="791741"/>
          </a:xfrm>
        </p:spPr>
        <p:txBody>
          <a:bodyPr>
            <a:normAutofit/>
          </a:bodyPr>
          <a:lstStyle>
            <a:lvl1pPr>
              <a:defRPr sz="1000"/>
            </a:lvl1pPr>
          </a:lstStyle>
          <a:p>
            <a:endParaRPr lang="es-MX" dirty="0"/>
          </a:p>
        </p:txBody>
      </p:sp>
      <p:grpSp>
        <p:nvGrpSpPr>
          <p:cNvPr id="15" name="14 Grupo"/>
          <p:cNvGrpSpPr/>
          <p:nvPr userDrawn="1"/>
        </p:nvGrpSpPr>
        <p:grpSpPr>
          <a:xfrm>
            <a:off x="7643931" y="404664"/>
            <a:ext cx="1032525" cy="540060"/>
            <a:chOff x="7044685" y="476672"/>
            <a:chExt cx="1631771" cy="871153"/>
          </a:xfrm>
        </p:grpSpPr>
        <p:pic>
          <p:nvPicPr>
            <p:cNvPr id="16" name="Picture 2" descr="C:\Users\Benjamin\Documents\Benjamín_SYS\BWMEILL\BWMEILL\Diseño de diapositivas\Logos retina 2\Logos retina\holding.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522"/>
            <a:stretch/>
          </p:blipFill>
          <p:spPr bwMode="auto">
            <a:xfrm>
              <a:off x="7364412" y="476672"/>
              <a:ext cx="879996" cy="6191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Benjamin\Documents\Benjamín_SYS\BWMEILL\BWMEILL\Diseño de diapositivas\Logos retina 2\Logos retina\holding.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8321" t="33950" r="53882" b="33025"/>
            <a:stretch/>
          </p:blipFill>
          <p:spPr bwMode="auto">
            <a:xfrm>
              <a:off x="7044685" y="1095797"/>
              <a:ext cx="1631771" cy="25202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514352" y="1556792"/>
            <a:ext cx="3931920" cy="4752528"/>
          </a:xfrm>
        </p:spPr>
        <p:txBody>
          <a:bodyPr/>
          <a:lstStyle>
            <a:lvl1pPr>
              <a:defRPr sz="22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600">
                <a:latin typeface="Calibri" pitchFamily="34" charset="0"/>
                <a:cs typeface="Calibri" pitchFamily="34" charset="0"/>
              </a:defRPr>
            </a:lvl5pPr>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4" name="3 Marcador de contenido"/>
          <p:cNvSpPr>
            <a:spLocks noGrp="1"/>
          </p:cNvSpPr>
          <p:nvPr>
            <p:ph sz="half" idx="2"/>
          </p:nvPr>
        </p:nvSpPr>
        <p:spPr>
          <a:xfrm>
            <a:off x="4755360" y="1556792"/>
            <a:ext cx="3931920" cy="4752528"/>
          </a:xfrm>
        </p:spPr>
        <p:txBody>
          <a:bodyPr vert="horz" lIns="182880" tIns="91440">
            <a:normAutofit/>
          </a:bodyPr>
          <a:lstStyle>
            <a:lvl1pPr>
              <a:defRPr lang="es-ES" smtClean="0"/>
            </a:lvl1pPr>
            <a:lvl2pPr>
              <a:defRPr lang="es-ES" sz="2000" smtClean="0"/>
            </a:lvl2pPr>
            <a:lvl3pPr>
              <a:defRPr lang="es-ES" smtClean="0"/>
            </a:lvl3pPr>
            <a:lvl4pPr>
              <a:defRPr lang="es-ES" smtClean="0"/>
            </a:lvl4pPr>
            <a:lvl5pPr>
              <a:defRPr lang="en-US"/>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kumimoji="0" lang="en-US" dirty="0"/>
          </a:p>
        </p:txBody>
      </p:sp>
      <p:sp>
        <p:nvSpPr>
          <p:cNvPr id="7" name="6 Marcador de número de diapositiva"/>
          <p:cNvSpPr>
            <a:spLocks noGrp="1"/>
          </p:cNvSpPr>
          <p:nvPr>
            <p:ph type="sldNum" sz="quarter" idx="12"/>
          </p:nvPr>
        </p:nvSpPr>
        <p:spPr/>
        <p:txBody>
          <a:bodyPr/>
          <a:lstStyle>
            <a:extLst/>
          </a:lstStyle>
          <a:p>
            <a:fld id="{8CE663C2-83DA-49A0-B08F-00547F8FAB35}" type="slidenum">
              <a:rPr lang="es-MX" smtClean="0"/>
              <a:t>‹Nº›</a:t>
            </a:fld>
            <a:endParaRPr lang="es-MX" dirty="0"/>
          </a:p>
        </p:txBody>
      </p:sp>
      <p:sp>
        <p:nvSpPr>
          <p:cNvPr id="8" name="12 Marcador de título"/>
          <p:cNvSpPr>
            <a:spLocks noGrp="1"/>
          </p:cNvSpPr>
          <p:nvPr>
            <p:ph type="title"/>
          </p:nvPr>
        </p:nvSpPr>
        <p:spPr>
          <a:xfrm>
            <a:off x="2196271" y="460811"/>
            <a:ext cx="4992429" cy="792000"/>
          </a:xfrm>
          <a:prstGeom prst="rect">
            <a:avLst/>
          </a:prstGeom>
        </p:spPr>
        <p:txBody>
          <a:bodyPr vert="horz" anchor="ctr">
            <a:noAutofit/>
          </a:bodyPr>
          <a:lstStyle>
            <a:extLst/>
          </a:lstStyle>
          <a:p>
            <a:r>
              <a:rPr kumimoji="0" lang="es-ES" dirty="0" smtClean="0"/>
              <a:t>Haga clic para modificar el estilo de título del patrón</a:t>
            </a:r>
            <a:endParaRPr kumimoji="0" lang="en-US" dirty="0"/>
          </a:p>
        </p:txBody>
      </p:sp>
      <p:sp>
        <p:nvSpPr>
          <p:cNvPr id="9" name="17 Marcador de pie de página"/>
          <p:cNvSpPr>
            <a:spLocks noGrp="1"/>
          </p:cNvSpPr>
          <p:nvPr>
            <p:ph type="ftr" sz="quarter" idx="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
        <p:nvSpPr>
          <p:cNvPr id="11" name="12 Marcador de posición de imagen"/>
          <p:cNvSpPr>
            <a:spLocks noGrp="1"/>
          </p:cNvSpPr>
          <p:nvPr>
            <p:ph type="pic" sz="quarter" idx="13"/>
          </p:nvPr>
        </p:nvSpPr>
        <p:spPr>
          <a:xfrm>
            <a:off x="539850" y="476672"/>
            <a:ext cx="1439862" cy="791741"/>
          </a:xfrm>
        </p:spPr>
        <p:txBody>
          <a:bodyPr>
            <a:normAutofit/>
          </a:bodyPr>
          <a:lstStyle>
            <a:lvl1pPr>
              <a:defRPr sz="1000"/>
            </a:lvl1pPr>
          </a:lstStyle>
          <a:p>
            <a:endParaRPr lang="es-MX" dirty="0"/>
          </a:p>
        </p:txBody>
      </p:sp>
      <p:grpSp>
        <p:nvGrpSpPr>
          <p:cNvPr id="12" name="11 Grupo"/>
          <p:cNvGrpSpPr/>
          <p:nvPr userDrawn="1"/>
        </p:nvGrpSpPr>
        <p:grpSpPr>
          <a:xfrm>
            <a:off x="7508428" y="476672"/>
            <a:ext cx="1312044" cy="720080"/>
            <a:chOff x="7044685" y="476672"/>
            <a:chExt cx="1631771" cy="871153"/>
          </a:xfrm>
        </p:grpSpPr>
        <p:pic>
          <p:nvPicPr>
            <p:cNvPr id="13" name="Picture 2" descr="C:\Users\Benjamin\Documents\Benjamín_SYS\BWMEILL\BWMEILL\Diseño de diapositivas\Logos retina 2\Logos retina\holdin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1522"/>
            <a:stretch/>
          </p:blipFill>
          <p:spPr bwMode="auto">
            <a:xfrm>
              <a:off x="7364412" y="476672"/>
              <a:ext cx="879996" cy="6191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Benjamin\Documents\Benjamín_SYS\BWMEILL\BWMEILL\Diseño de diapositivas\Logos retina 2\Logos retina\holdin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8321" t="33950" r="53882" b="33025"/>
            <a:stretch/>
          </p:blipFill>
          <p:spPr bwMode="auto">
            <a:xfrm>
              <a:off x="7044685" y="1095797"/>
              <a:ext cx="1631771" cy="25202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607224" y="1556792"/>
            <a:ext cx="3931920" cy="792163"/>
          </a:xfrm>
        </p:spPr>
        <p:txBody>
          <a:bodyPr lIns="146304" anchor="ctr">
            <a:noAutofit/>
          </a:bodyPr>
          <a:lstStyle>
            <a:lvl1pPr marL="0" indent="0" algn="l">
              <a:buNone/>
              <a:defRPr sz="22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1556792"/>
            <a:ext cx="3931920" cy="792163"/>
          </a:xfrm>
        </p:spPr>
        <p:txBody>
          <a:bodyPr vert="horz" lIns="146304" tIns="91440" anchor="ctr">
            <a:noAutofit/>
          </a:bodyPr>
          <a:lstStyle>
            <a:lvl1pPr>
              <a:defRPr lang="es-ES" b="1" smtClean="0"/>
            </a:lvl1pPr>
          </a:lstStyle>
          <a:p>
            <a:pPr marL="0" lvl="0" indent="0">
              <a:buNone/>
            </a:pPr>
            <a:r>
              <a:rPr kumimoji="0" lang="es-ES" dirty="0" smtClean="0"/>
              <a:t>Haga clic para modificar el estilo de texto del patrón</a:t>
            </a:r>
          </a:p>
        </p:txBody>
      </p:sp>
      <p:sp>
        <p:nvSpPr>
          <p:cNvPr id="5" name="4 Marcador de contenido"/>
          <p:cNvSpPr>
            <a:spLocks noGrp="1"/>
          </p:cNvSpPr>
          <p:nvPr>
            <p:ph sz="quarter" idx="2"/>
          </p:nvPr>
        </p:nvSpPr>
        <p:spPr>
          <a:xfrm>
            <a:off x="607224" y="2492896"/>
            <a:ext cx="3931920" cy="3816424"/>
          </a:xfrm>
        </p:spPr>
        <p:txBody>
          <a:bodyPr anchor="t"/>
          <a:lstStyle>
            <a:lvl1pPr algn="l">
              <a:defRPr sz="2000"/>
            </a:lvl1pPr>
            <a:lvl2pPr algn="l">
              <a:defRPr sz="1800"/>
            </a:lvl2pPr>
            <a:lvl3pPr algn="l">
              <a:defRPr sz="1600"/>
            </a:lvl3pPr>
            <a:lvl4pPr algn="l">
              <a:defRPr sz="1600"/>
            </a:lvl4pPr>
            <a:lvl5pPr algn="l">
              <a:defRPr sz="1600"/>
            </a:lvl5pPr>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6" name="5 Marcador de contenido"/>
          <p:cNvSpPr>
            <a:spLocks noGrp="1"/>
          </p:cNvSpPr>
          <p:nvPr>
            <p:ph sz="quarter" idx="4"/>
          </p:nvPr>
        </p:nvSpPr>
        <p:spPr>
          <a:xfrm>
            <a:off x="4652169" y="2492896"/>
            <a:ext cx="3931920" cy="3816424"/>
          </a:xfrm>
        </p:spPr>
        <p:txBody>
          <a:bodyPr vert="horz" lIns="182880" tIns="91440" anchor="t">
            <a:normAutofit/>
          </a:bodyPr>
          <a:lstStyle>
            <a:lvl1pPr>
              <a:defRPr lang="es-ES" sz="2000" smtClean="0"/>
            </a:lvl1pPr>
            <a:lvl2pPr>
              <a:defRPr lang="es-ES" smtClean="0"/>
            </a:lvl2pPr>
            <a:lvl3pPr>
              <a:defRPr lang="es-ES" sz="1600" smtClean="0"/>
            </a:lvl3pPr>
            <a:lvl4pPr>
              <a:defRPr lang="es-ES" smtClean="0"/>
            </a:lvl4pPr>
            <a:lvl5pPr>
              <a:defRPr lang="en-US"/>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kumimoji="0" lang="en-US" dirty="0"/>
          </a:p>
        </p:txBody>
      </p:sp>
      <p:sp>
        <p:nvSpPr>
          <p:cNvPr id="9" name="8 Marcador de número de diapositiva"/>
          <p:cNvSpPr>
            <a:spLocks noGrp="1"/>
          </p:cNvSpPr>
          <p:nvPr>
            <p:ph type="sldNum" sz="quarter" idx="12"/>
          </p:nvPr>
        </p:nvSpPr>
        <p:spPr/>
        <p:txBody>
          <a:bodyPr/>
          <a:lstStyle>
            <a:extLst/>
          </a:lstStyle>
          <a:p>
            <a:fld id="{8CE663C2-83DA-49A0-B08F-00547F8FAB35}" type="slidenum">
              <a:rPr lang="es-MX" smtClean="0"/>
              <a:t>‹Nº›</a:t>
            </a:fld>
            <a:endParaRPr lang="es-MX" dirty="0"/>
          </a:p>
        </p:txBody>
      </p:sp>
      <p:sp>
        <p:nvSpPr>
          <p:cNvPr id="11" name="12 Marcador de título"/>
          <p:cNvSpPr>
            <a:spLocks noGrp="1"/>
          </p:cNvSpPr>
          <p:nvPr>
            <p:ph type="title"/>
          </p:nvPr>
        </p:nvSpPr>
        <p:spPr>
          <a:xfrm>
            <a:off x="2196272" y="404664"/>
            <a:ext cx="4896008" cy="792000"/>
          </a:xfrm>
          <a:prstGeom prst="rect">
            <a:avLst/>
          </a:prstGeom>
        </p:spPr>
        <p:txBody>
          <a:bodyPr vert="horz" anchor="ctr">
            <a:noAutofit/>
          </a:bodyPr>
          <a:lstStyle>
            <a:extLst/>
          </a:lstStyle>
          <a:p>
            <a:r>
              <a:rPr kumimoji="0" lang="es-ES" dirty="0" smtClean="0"/>
              <a:t>Haga clic para modificar el estilo de título del patrón</a:t>
            </a:r>
            <a:endParaRPr kumimoji="0" lang="en-US" dirty="0"/>
          </a:p>
        </p:txBody>
      </p:sp>
      <p:sp>
        <p:nvSpPr>
          <p:cNvPr id="12" name="17 Marcador de pie de página"/>
          <p:cNvSpPr>
            <a:spLocks noGrp="1"/>
          </p:cNvSpPr>
          <p:nvPr>
            <p:ph type="ftr" sz="quarter" idx="1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
        <p:nvSpPr>
          <p:cNvPr id="13" name="12 Marcador de posición de imagen"/>
          <p:cNvSpPr>
            <a:spLocks noGrp="1"/>
          </p:cNvSpPr>
          <p:nvPr>
            <p:ph type="pic" sz="quarter" idx="14"/>
          </p:nvPr>
        </p:nvSpPr>
        <p:spPr>
          <a:xfrm>
            <a:off x="611560" y="404664"/>
            <a:ext cx="1439862" cy="791741"/>
          </a:xfrm>
        </p:spPr>
        <p:txBody>
          <a:bodyPr>
            <a:normAutofit/>
          </a:bodyPr>
          <a:lstStyle>
            <a:lvl1pPr>
              <a:defRPr sz="1000"/>
            </a:lvl1pPr>
          </a:lstStyle>
          <a:p>
            <a:endParaRPr lang="es-MX"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extLst/>
          </a:lstStyle>
          <a:p>
            <a:fld id="{8CE663C2-83DA-49A0-B08F-00547F8FAB35}" type="slidenum">
              <a:rPr lang="es-MX" smtClean="0"/>
              <a:t>‹Nº›</a:t>
            </a:fld>
            <a:endParaRPr lang="es-MX" dirty="0"/>
          </a:p>
        </p:txBody>
      </p:sp>
      <p:sp>
        <p:nvSpPr>
          <p:cNvPr id="7" name="12 Marcador de título"/>
          <p:cNvSpPr>
            <a:spLocks noGrp="1"/>
          </p:cNvSpPr>
          <p:nvPr>
            <p:ph type="title"/>
          </p:nvPr>
        </p:nvSpPr>
        <p:spPr>
          <a:xfrm>
            <a:off x="2196271" y="460811"/>
            <a:ext cx="4992429" cy="792000"/>
          </a:xfrm>
          <a:prstGeom prst="rect">
            <a:avLst/>
          </a:prstGeom>
        </p:spPr>
        <p:txBody>
          <a:bodyPr vert="horz" anchor="ctr">
            <a:noAutofit/>
          </a:bodyPr>
          <a:lstStyle>
            <a:extLst/>
          </a:lstStyle>
          <a:p>
            <a:r>
              <a:rPr kumimoji="0" lang="es-ES" dirty="0" smtClean="0"/>
              <a:t>Haga clic para modificar el estilo de título del patrón</a:t>
            </a:r>
            <a:endParaRPr kumimoji="0" lang="en-US" dirty="0"/>
          </a:p>
        </p:txBody>
      </p:sp>
      <p:sp>
        <p:nvSpPr>
          <p:cNvPr id="8" name="17 Marcador de pie de página"/>
          <p:cNvSpPr>
            <a:spLocks noGrp="1"/>
          </p:cNvSpPr>
          <p:nvPr>
            <p:ph type="ftr" sz="quarter" idx="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
        <p:nvSpPr>
          <p:cNvPr id="9" name="12 Marcador de posición de imagen"/>
          <p:cNvSpPr>
            <a:spLocks noGrp="1"/>
          </p:cNvSpPr>
          <p:nvPr>
            <p:ph type="pic" sz="quarter" idx="14"/>
          </p:nvPr>
        </p:nvSpPr>
        <p:spPr>
          <a:xfrm>
            <a:off x="539850" y="476672"/>
            <a:ext cx="1439862" cy="791741"/>
          </a:xfrm>
        </p:spPr>
        <p:txBody>
          <a:bodyPr>
            <a:normAutofit/>
          </a:bodyPr>
          <a:lstStyle>
            <a:lvl1pPr>
              <a:defRPr sz="1000"/>
            </a:lvl1pPr>
          </a:lstStyle>
          <a:p>
            <a:endParaRPr lang="es-MX" dirty="0"/>
          </a:p>
        </p:txBody>
      </p:sp>
      <p:grpSp>
        <p:nvGrpSpPr>
          <p:cNvPr id="10" name="9 Grupo"/>
          <p:cNvGrpSpPr/>
          <p:nvPr userDrawn="1"/>
        </p:nvGrpSpPr>
        <p:grpSpPr>
          <a:xfrm>
            <a:off x="7508428" y="448978"/>
            <a:ext cx="1312044" cy="720080"/>
            <a:chOff x="7044685" y="476672"/>
            <a:chExt cx="1631771" cy="871153"/>
          </a:xfrm>
        </p:grpSpPr>
        <p:pic>
          <p:nvPicPr>
            <p:cNvPr id="11" name="Picture 2" descr="C:\Users\Benjamin\Documents\Benjamín_SYS\BWMEILL\BWMEILL\Diseño de diapositivas\Logos retina 2\Logos retina\holdin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1522"/>
            <a:stretch/>
          </p:blipFill>
          <p:spPr bwMode="auto">
            <a:xfrm>
              <a:off x="7364412" y="476672"/>
              <a:ext cx="879996" cy="6191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Benjamin\Documents\Benjamín_SYS\BWMEILL\BWMEILL\Diseño de diapositivas\Logos retina 2\Logos retina\holdin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8321" t="33950" r="53882" b="33025"/>
            <a:stretch/>
          </p:blipFill>
          <p:spPr bwMode="auto">
            <a:xfrm>
              <a:off x="7044685" y="1095797"/>
              <a:ext cx="1631771" cy="25202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bg>
      <p:bgPr>
        <a:solidFill>
          <a:schemeClr val="bg2">
            <a:alpha val="67000"/>
          </a:schemeClr>
        </a:solidFill>
        <a:effectLst/>
      </p:bgPr>
    </p:bg>
    <p:spTree>
      <p:nvGrpSpPr>
        <p:cNvPr id="1" name=""/>
        <p:cNvGrpSpPr/>
        <p:nvPr/>
      </p:nvGrpSpPr>
      <p:grpSpPr>
        <a:xfrm>
          <a:off x="0" y="0"/>
          <a:ext cx="0" cy="0"/>
          <a:chOff x="0" y="0"/>
          <a:chExt cx="0" cy="0"/>
        </a:xfrm>
      </p:grpSpPr>
      <p:pic>
        <p:nvPicPr>
          <p:cNvPr id="6" name="Picture 2" descr="C:\Users\Benjamin\Desktop\1-sf.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redondeado"/>
          <p:cNvSpPr/>
          <p:nvPr/>
        </p:nvSpPr>
        <p:spPr>
          <a:xfrm>
            <a:off x="304800" y="332657"/>
            <a:ext cx="8532055" cy="6196819"/>
          </a:xfrm>
          <a:prstGeom prst="roundRect">
            <a:avLst>
              <a:gd name="adj" fmla="val 2081"/>
            </a:avLst>
          </a:prstGeom>
          <a:solidFill>
            <a:schemeClr val="bg1">
              <a:alpha val="50000"/>
            </a:schemeClr>
          </a:solidFill>
          <a:ln w="2000" cap="rnd" cmpd="sng" algn="ctr">
            <a:solidFill>
              <a:srgbClr val="302F2C">
                <a:tint val="65000"/>
                <a:satMod val="120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lvl="0" algn="ctr"/>
            <a:endParaRPr kumimoji="0" lang="en-US" dirty="0"/>
          </a:p>
        </p:txBody>
      </p:sp>
      <p:sp>
        <p:nvSpPr>
          <p:cNvPr id="4" name="3 Marcador de número de diapositiva"/>
          <p:cNvSpPr>
            <a:spLocks noGrp="1"/>
          </p:cNvSpPr>
          <p:nvPr>
            <p:ph type="sldNum" sz="quarter" idx="12"/>
          </p:nvPr>
        </p:nvSpPr>
        <p:spPr/>
        <p:txBody>
          <a:bodyPr/>
          <a:lstStyle>
            <a:extLst/>
          </a:lstStyle>
          <a:p>
            <a:fld id="{8CE663C2-83DA-49A0-B08F-00547F8FAB35}" type="slidenum">
              <a:rPr lang="es-MX" smtClean="0"/>
              <a:t>‹Nº›</a:t>
            </a:fld>
            <a:endParaRPr lang="es-MX" dirty="0"/>
          </a:p>
        </p:txBody>
      </p:sp>
      <p:sp>
        <p:nvSpPr>
          <p:cNvPr id="8" name="4 Marcador de pie de página"/>
          <p:cNvSpPr txBox="1">
            <a:spLocks/>
          </p:cNvSpPr>
          <p:nvPr userDrawn="1"/>
        </p:nvSpPr>
        <p:spPr>
          <a:xfrm>
            <a:off x="323528" y="6592268"/>
            <a:ext cx="3024336" cy="221109"/>
          </a:xfrm>
          <a:prstGeom prst="rect">
            <a:avLst/>
          </a:prstGeom>
        </p:spPr>
        <p:txBody>
          <a:bodyPr vert="horz" anchor="b"/>
          <a:lstStyle>
            <a:defPPr>
              <a:defRPr lang="es-MX"/>
            </a:defPPr>
            <a:lvl1pPr marL="0" algn="l" defTabSz="914400" rtl="0" eaLnBrk="1" latinLnBrk="0" hangingPunct="1">
              <a:defRPr kumimoji="0" lang="es-MX" sz="1000" kern="1200">
                <a:solidFill>
                  <a:srgbClr val="3C5D9E"/>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Todos los derechos reservados  ©  2013 BW MEILL </a:t>
            </a:r>
            <a:endParaRPr lang="es-MX" dirty="0"/>
          </a:p>
        </p:txBody>
      </p:sp>
      <p:sp>
        <p:nvSpPr>
          <p:cNvPr id="9" name="17 Marcador de pie de página"/>
          <p:cNvSpPr>
            <a:spLocks noGrp="1"/>
          </p:cNvSpPr>
          <p:nvPr>
            <p:ph type="ftr" sz="quarter" idx="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95736" y="620776"/>
            <a:ext cx="4824000" cy="792000"/>
          </a:xfrm>
        </p:spPr>
        <p:txBody>
          <a:bodyPr anchor="ctr"/>
          <a:lstStyle>
            <a:lvl1pPr algn="l">
              <a:buNone/>
              <a:defRPr sz="2000" b="1">
                <a:solidFill>
                  <a:srgbClr val="3C5D9E"/>
                </a:solidFill>
                <a:latin typeface="Calibri" pitchFamily="34" charset="0"/>
                <a:cs typeface="Calibri" pitchFamily="34" charset="0"/>
              </a:defRPr>
            </a:lvl1pPr>
            <a:extLst/>
          </a:lstStyle>
          <a:p>
            <a:r>
              <a:rPr kumimoji="0" lang="es-ES" dirty="0" smtClean="0"/>
              <a:t>Haga clic para modificar el estilo de título del patrón</a:t>
            </a:r>
            <a:endParaRPr kumimoji="0" lang="en-US" dirty="0"/>
          </a:p>
        </p:txBody>
      </p:sp>
      <p:sp>
        <p:nvSpPr>
          <p:cNvPr id="3" name="2 Marcador de texto"/>
          <p:cNvSpPr>
            <a:spLocks noGrp="1"/>
          </p:cNvSpPr>
          <p:nvPr>
            <p:ph type="body" idx="2"/>
          </p:nvPr>
        </p:nvSpPr>
        <p:spPr>
          <a:xfrm>
            <a:off x="5394831" y="1671160"/>
            <a:ext cx="2971800" cy="4638160"/>
          </a:xfrm>
        </p:spPr>
        <p:txBody>
          <a:bodyPr lIns="91440"/>
          <a:lstStyle>
            <a:lvl1pPr marL="18288" marR="18288" indent="0">
              <a:spcBef>
                <a:spcPts val="0"/>
              </a:spcBef>
              <a:buNone/>
              <a:defRPr sz="1400">
                <a:solidFill>
                  <a:schemeClr val="tx1"/>
                </a:solidFill>
              </a:defRPr>
            </a:lvl1pPr>
            <a:lvl2pPr>
              <a:buFont typeface="Wingdings" pitchFamily="2" charset="2"/>
              <a:buChar char="ü"/>
              <a:defRPr sz="1200">
                <a:solidFill>
                  <a:schemeClr val="tx1"/>
                </a:solidFill>
              </a:defRPr>
            </a:lvl2pPr>
            <a:lvl3pPr>
              <a:buFont typeface="Wingdings" pitchFamily="2" charset="2"/>
              <a:buChar char="ü"/>
              <a:defRPr sz="1000">
                <a:solidFill>
                  <a:schemeClr val="tx1"/>
                </a:solidFill>
              </a:defRPr>
            </a:lvl3pPr>
            <a:lvl4pPr>
              <a:buFont typeface="Wingdings" pitchFamily="2" charset="2"/>
              <a:buChar char="ü"/>
              <a:defRPr sz="900">
                <a:solidFill>
                  <a:schemeClr val="tx1"/>
                </a:solidFill>
              </a:defRPr>
            </a:lvl4pPr>
            <a:lvl5pPr>
              <a:buFont typeface="Wingdings" pitchFamily="2" charset="2"/>
              <a:buChar char="ü"/>
              <a:defRPr sz="900">
                <a:solidFill>
                  <a:schemeClr val="tx1"/>
                </a:solidFill>
              </a:defRPr>
            </a:lvl5pPr>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4" name="3 Marcador de contenido"/>
          <p:cNvSpPr>
            <a:spLocks noGrp="1"/>
          </p:cNvSpPr>
          <p:nvPr>
            <p:ph sz="half" idx="1"/>
          </p:nvPr>
        </p:nvSpPr>
        <p:spPr>
          <a:xfrm>
            <a:off x="617358" y="1700808"/>
            <a:ext cx="4626159" cy="4601811"/>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buNone/>
              <a:defRPr/>
            </a:lvl6pPr>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7" name="6 Marcador de número de diapositiva"/>
          <p:cNvSpPr>
            <a:spLocks noGrp="1"/>
          </p:cNvSpPr>
          <p:nvPr>
            <p:ph type="sldNum" sz="quarter" idx="12"/>
          </p:nvPr>
        </p:nvSpPr>
        <p:spPr/>
        <p:txBody>
          <a:bodyPr/>
          <a:lstStyle>
            <a:extLst/>
          </a:lstStyle>
          <a:p>
            <a:fld id="{8CE663C2-83DA-49A0-B08F-00547F8FAB35}" type="slidenum">
              <a:rPr lang="es-MX" smtClean="0"/>
              <a:t>‹Nº›</a:t>
            </a:fld>
            <a:endParaRPr lang="es-MX" dirty="0"/>
          </a:p>
        </p:txBody>
      </p:sp>
      <p:sp>
        <p:nvSpPr>
          <p:cNvPr id="8" name="17 Marcador de pie de página"/>
          <p:cNvSpPr>
            <a:spLocks noGrp="1"/>
          </p:cNvSpPr>
          <p:nvPr>
            <p:ph type="ftr" sz="quarter" idx="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
        <p:nvSpPr>
          <p:cNvPr id="9" name="12 Marcador de posición de imagen"/>
          <p:cNvSpPr>
            <a:spLocks noGrp="1"/>
          </p:cNvSpPr>
          <p:nvPr>
            <p:ph type="pic" sz="quarter" idx="14"/>
          </p:nvPr>
        </p:nvSpPr>
        <p:spPr>
          <a:xfrm>
            <a:off x="611560" y="621036"/>
            <a:ext cx="1439862" cy="791741"/>
          </a:xfrm>
        </p:spPr>
        <p:txBody>
          <a:bodyPr>
            <a:normAutofit/>
          </a:bodyPr>
          <a:lstStyle>
            <a:lvl1pPr>
              <a:defRPr sz="1000"/>
            </a:lvl1pPr>
          </a:lstStyle>
          <a:p>
            <a:endParaRPr lang="es-MX" dirty="0"/>
          </a:p>
        </p:txBody>
      </p:sp>
      <p:grpSp>
        <p:nvGrpSpPr>
          <p:cNvPr id="10" name="9 Grupo"/>
          <p:cNvGrpSpPr/>
          <p:nvPr userDrawn="1"/>
        </p:nvGrpSpPr>
        <p:grpSpPr>
          <a:xfrm>
            <a:off x="7364414" y="620686"/>
            <a:ext cx="1312044" cy="720082"/>
            <a:chOff x="7044685" y="476672"/>
            <a:chExt cx="1631771" cy="871153"/>
          </a:xfrm>
        </p:grpSpPr>
        <p:pic>
          <p:nvPicPr>
            <p:cNvPr id="11" name="Picture 2" descr="C:\Users\Benjamin\Documents\Benjamín_SYS\BWMEILL\BWMEILL\Diseño de diapositivas\Logos retina 2\Logos retina\holdin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1522"/>
            <a:stretch/>
          </p:blipFill>
          <p:spPr bwMode="auto">
            <a:xfrm>
              <a:off x="7364412" y="476672"/>
              <a:ext cx="879996" cy="6191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Benjamin\Documents\Benjamín_SYS\BWMEILL\BWMEILL\Diseño de diapositivas\Logos retina 2\Logos retina\holdin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8321" t="33950" r="53882" b="33025"/>
            <a:stretch/>
          </p:blipFill>
          <p:spPr bwMode="auto">
            <a:xfrm>
              <a:off x="7044685" y="1095797"/>
              <a:ext cx="1631771" cy="25202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n con título">
    <p:bg>
      <p:bgPr>
        <a:solidFill>
          <a:schemeClr val="bg2">
            <a:alpha val="67000"/>
          </a:schemeClr>
        </a:solidFill>
        <a:effectLst/>
      </p:bgPr>
    </p:bg>
    <p:spTree>
      <p:nvGrpSpPr>
        <p:cNvPr id="1" name=""/>
        <p:cNvGrpSpPr/>
        <p:nvPr/>
      </p:nvGrpSpPr>
      <p:grpSpPr>
        <a:xfrm>
          <a:off x="0" y="0"/>
          <a:ext cx="0" cy="0"/>
          <a:chOff x="0" y="0"/>
          <a:chExt cx="0" cy="0"/>
        </a:xfrm>
      </p:grpSpPr>
      <p:pic>
        <p:nvPicPr>
          <p:cNvPr id="10" name="Picture 2" descr="C:\Users\Benjamin\Desktop\1-sf.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14 Rectángulo redondeado"/>
          <p:cNvSpPr/>
          <p:nvPr/>
        </p:nvSpPr>
        <p:spPr>
          <a:xfrm>
            <a:off x="304800" y="329184"/>
            <a:ext cx="8532055" cy="6196819"/>
          </a:xfrm>
          <a:prstGeom prst="roundRect">
            <a:avLst>
              <a:gd name="adj" fmla="val 2081"/>
            </a:avLst>
          </a:prstGeom>
          <a:solidFill>
            <a:schemeClr val="bg1">
              <a:alpha val="50000"/>
            </a:schemeClr>
          </a:solidFill>
          <a:ln w="2000" cap="rnd" cmpd="sng" algn="ctr">
            <a:solidFill>
              <a:srgbClr val="302F2C">
                <a:tint val="65000"/>
                <a:satMod val="120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lvl="0" algn="ctr"/>
            <a:endParaRPr kumimoji="0" lang="en-US" dirty="0"/>
          </a:p>
        </p:txBody>
      </p:sp>
      <p:sp>
        <p:nvSpPr>
          <p:cNvPr id="2" name="1 Título"/>
          <p:cNvSpPr>
            <a:spLocks noGrp="1"/>
          </p:cNvSpPr>
          <p:nvPr>
            <p:ph type="title"/>
          </p:nvPr>
        </p:nvSpPr>
        <p:spPr>
          <a:xfrm>
            <a:off x="2196272" y="548680"/>
            <a:ext cx="4824000" cy="792000"/>
          </a:xfrm>
        </p:spPr>
        <p:txBody>
          <a:bodyPr anchor="ctr"/>
          <a:lstStyle>
            <a:lvl1pPr algn="l">
              <a:buNone/>
              <a:defRPr sz="2400" b="0">
                <a:solidFill>
                  <a:schemeClr val="bg2">
                    <a:shade val="25000"/>
                  </a:schemeClr>
                </a:solidFill>
                <a:effectLst/>
                <a:latin typeface="Calibri" pitchFamily="34" charset="0"/>
                <a:cs typeface="Calibri" pitchFamily="34" charset="0"/>
              </a:defRPr>
            </a:lvl1pPr>
            <a:extLst/>
          </a:lstStyle>
          <a:p>
            <a:r>
              <a:rPr kumimoji="0" lang="es-ES" dirty="0" smtClean="0"/>
              <a:t>Haga clic para modificar el estilo de título del patrón</a:t>
            </a:r>
            <a:endParaRPr kumimoji="0" lang="en-US" dirty="0"/>
          </a:p>
        </p:txBody>
      </p:sp>
      <p:sp>
        <p:nvSpPr>
          <p:cNvPr id="7" name="6 Marcador de número de diapositiva"/>
          <p:cNvSpPr>
            <a:spLocks noGrp="1"/>
          </p:cNvSpPr>
          <p:nvPr>
            <p:ph type="sldNum" sz="quarter" idx="12"/>
          </p:nvPr>
        </p:nvSpPr>
        <p:spPr/>
        <p:txBody>
          <a:bodyPr/>
          <a:lstStyle>
            <a:extLst/>
          </a:lstStyle>
          <a:p>
            <a:fld id="{8CE663C2-83DA-49A0-B08F-00547F8FAB35}" type="slidenum">
              <a:rPr lang="es-MX" smtClean="0"/>
              <a:t>‹Nº›</a:t>
            </a:fld>
            <a:endParaRPr lang="es-MX" dirty="0"/>
          </a:p>
        </p:txBody>
      </p:sp>
      <p:sp>
        <p:nvSpPr>
          <p:cNvPr id="13" name="4 Marcador de pie de página"/>
          <p:cNvSpPr txBox="1">
            <a:spLocks/>
          </p:cNvSpPr>
          <p:nvPr userDrawn="1"/>
        </p:nvSpPr>
        <p:spPr>
          <a:xfrm>
            <a:off x="323528" y="6592268"/>
            <a:ext cx="3024336" cy="221109"/>
          </a:xfrm>
          <a:prstGeom prst="rect">
            <a:avLst/>
          </a:prstGeom>
        </p:spPr>
        <p:txBody>
          <a:bodyPr vert="horz" anchor="b"/>
          <a:lstStyle>
            <a:defPPr>
              <a:defRPr lang="es-MX"/>
            </a:defPPr>
            <a:lvl1pPr marL="0" algn="l" defTabSz="914400" rtl="0" eaLnBrk="1" latinLnBrk="0" hangingPunct="1">
              <a:defRPr kumimoji="0" lang="es-MX" sz="1000" kern="1200">
                <a:solidFill>
                  <a:srgbClr val="3C5D9E"/>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smtClean="0"/>
              <a:t>Todos los derechos reservados  ©  2013 BW MEILL </a:t>
            </a:r>
            <a:endParaRPr lang="es-MX" dirty="0"/>
          </a:p>
        </p:txBody>
      </p:sp>
      <p:sp>
        <p:nvSpPr>
          <p:cNvPr id="14" name="17 Marcador de pie de página"/>
          <p:cNvSpPr>
            <a:spLocks noGrp="1"/>
          </p:cNvSpPr>
          <p:nvPr>
            <p:ph type="ftr" sz="quarter" idx="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
        <p:nvSpPr>
          <p:cNvPr id="16" name="12 Marcador de posición de imagen"/>
          <p:cNvSpPr>
            <a:spLocks noGrp="1"/>
          </p:cNvSpPr>
          <p:nvPr>
            <p:ph type="pic" sz="quarter" idx="14"/>
          </p:nvPr>
        </p:nvSpPr>
        <p:spPr>
          <a:xfrm>
            <a:off x="539850" y="548680"/>
            <a:ext cx="1439862" cy="791741"/>
          </a:xfrm>
        </p:spPr>
        <p:txBody>
          <a:bodyPr>
            <a:normAutofit/>
          </a:bodyPr>
          <a:lstStyle>
            <a:lvl1pPr>
              <a:defRPr sz="1000"/>
            </a:lvl1pPr>
          </a:lstStyle>
          <a:p>
            <a:endParaRPr lang="es-MX" dirty="0"/>
          </a:p>
        </p:txBody>
      </p:sp>
      <p:grpSp>
        <p:nvGrpSpPr>
          <p:cNvPr id="17" name="16 Grupo"/>
          <p:cNvGrpSpPr/>
          <p:nvPr userDrawn="1"/>
        </p:nvGrpSpPr>
        <p:grpSpPr>
          <a:xfrm>
            <a:off x="7364414" y="541622"/>
            <a:ext cx="1312044" cy="727138"/>
            <a:chOff x="7044685" y="476672"/>
            <a:chExt cx="1631771" cy="871153"/>
          </a:xfrm>
        </p:grpSpPr>
        <p:pic>
          <p:nvPicPr>
            <p:cNvPr id="18" name="Picture 2" descr="C:\Users\Benjamin\Documents\Benjamín_SYS\BWMEILL\BWMEILL\Diseño de diapositivas\Logos retina 2\Logos retina\holding.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522"/>
            <a:stretch/>
          </p:blipFill>
          <p:spPr bwMode="auto">
            <a:xfrm>
              <a:off x="7364412" y="476672"/>
              <a:ext cx="879996" cy="6191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Benjamin\Documents\Benjamín_SYS\BWMEILL\BWMEILL\Diseño de diapositivas\Logos retina 2\Logos retina\holding.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8321" t="33950" r="53882" b="33025"/>
            <a:stretch/>
          </p:blipFill>
          <p:spPr bwMode="auto">
            <a:xfrm>
              <a:off x="7044685" y="1095797"/>
              <a:ext cx="1631771" cy="25202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67000"/>
          </a:schemeClr>
        </a:solidFill>
        <a:effectLst/>
      </p:bgPr>
    </p:bg>
    <p:spTree>
      <p:nvGrpSpPr>
        <p:cNvPr id="1" name=""/>
        <p:cNvGrpSpPr/>
        <p:nvPr/>
      </p:nvGrpSpPr>
      <p:grpSpPr>
        <a:xfrm>
          <a:off x="0" y="0"/>
          <a:ext cx="0" cy="0"/>
          <a:chOff x="0" y="0"/>
          <a:chExt cx="0" cy="0"/>
        </a:xfrm>
      </p:grpSpPr>
      <p:pic>
        <p:nvPicPr>
          <p:cNvPr id="15362" name="Picture 2" descr="C:\Users\Benjamin\Desktop\1-sf.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redondeado"/>
          <p:cNvSpPr/>
          <p:nvPr userDrawn="1"/>
        </p:nvSpPr>
        <p:spPr>
          <a:xfrm>
            <a:off x="323528" y="332656"/>
            <a:ext cx="8532055" cy="936104"/>
          </a:xfrm>
          <a:prstGeom prst="roundRect">
            <a:avLst>
              <a:gd name="adj" fmla="val 2081"/>
            </a:avLst>
          </a:prstGeom>
          <a:solidFill>
            <a:schemeClr val="bg1">
              <a:alpha val="83000"/>
            </a:schemeClr>
          </a:solidFill>
          <a:ln w="2000" cap="rnd" cmpd="sng" algn="ctr">
            <a:solidFill>
              <a:schemeClr val="bg1">
                <a:alpha val="50000"/>
              </a:schemeClr>
            </a:solidFill>
            <a:prstDash val="solid"/>
          </a:ln>
          <a:effectLst>
            <a:outerShdw blurRad="50800" dist="38100" dir="2700000" algn="tl" rotWithShape="0">
              <a:schemeClr val="bg1">
                <a:lumMod val="85000"/>
                <a:alpha val="42000"/>
              </a:schemeClr>
            </a:outerShdw>
          </a:effectLst>
        </p:spPr>
        <p:style>
          <a:lnRef idx="3">
            <a:schemeClr val="lt1"/>
          </a:lnRef>
          <a:fillRef idx="1">
            <a:schemeClr val="accent1"/>
          </a:fillRef>
          <a:effectRef idx="1">
            <a:schemeClr val="accent1"/>
          </a:effectRef>
          <a:fontRef idx="minor">
            <a:schemeClr val="lt1"/>
          </a:fontRef>
        </p:style>
        <p:txBody>
          <a:bodyPr anchor="ctr"/>
          <a:lstStyle/>
          <a:p>
            <a:pPr lvl="0" algn="ctr"/>
            <a:endParaRPr kumimoji="0" lang="en-US" dirty="0"/>
          </a:p>
        </p:txBody>
      </p:sp>
      <p:sp>
        <p:nvSpPr>
          <p:cNvPr id="12" name="11 Rectángulo redondeado"/>
          <p:cNvSpPr/>
          <p:nvPr/>
        </p:nvSpPr>
        <p:spPr>
          <a:xfrm>
            <a:off x="323528" y="1340768"/>
            <a:ext cx="8532055" cy="5177216"/>
          </a:xfrm>
          <a:prstGeom prst="roundRect">
            <a:avLst>
              <a:gd name="adj" fmla="val 2081"/>
            </a:avLst>
          </a:prstGeom>
          <a:solidFill>
            <a:schemeClr val="bg1">
              <a:alpha val="83000"/>
            </a:schemeClr>
          </a:solidFill>
          <a:ln w="2000" cap="rnd" cmpd="sng" algn="ctr">
            <a:solidFill>
              <a:schemeClr val="bg1">
                <a:alpha val="50000"/>
              </a:schemeClr>
            </a:solidFill>
            <a:prstDash val="solid"/>
          </a:ln>
          <a:effectLst>
            <a:outerShdw blurRad="50800" dist="38100" dir="2700000" algn="tl" rotWithShape="0">
              <a:schemeClr val="bg1">
                <a:lumMod val="85000"/>
                <a:alpha val="42000"/>
              </a:schemeClr>
            </a:outerShdw>
          </a:effectLst>
        </p:spPr>
        <p:style>
          <a:lnRef idx="3">
            <a:schemeClr val="lt1"/>
          </a:lnRef>
          <a:fillRef idx="1">
            <a:schemeClr val="accent1"/>
          </a:fillRef>
          <a:effectRef idx="1">
            <a:schemeClr val="accent1"/>
          </a:effectRef>
          <a:fontRef idx="minor">
            <a:schemeClr val="lt1"/>
          </a:fontRef>
        </p:style>
        <p:txBody>
          <a:bodyPr anchor="ctr"/>
          <a:lstStyle/>
          <a:p>
            <a:pPr lvl="0" algn="ctr"/>
            <a:endParaRPr kumimoji="0" lang="en-US" dirty="0"/>
          </a:p>
        </p:txBody>
      </p:sp>
      <p:sp>
        <p:nvSpPr>
          <p:cNvPr id="13" name="12 Marcador de título"/>
          <p:cNvSpPr>
            <a:spLocks noGrp="1"/>
          </p:cNvSpPr>
          <p:nvPr>
            <p:ph type="title"/>
          </p:nvPr>
        </p:nvSpPr>
        <p:spPr>
          <a:xfrm>
            <a:off x="1835696" y="460811"/>
            <a:ext cx="5472608" cy="735941"/>
          </a:xfrm>
          <a:prstGeom prst="rect">
            <a:avLst/>
          </a:prstGeom>
        </p:spPr>
        <p:txBody>
          <a:bodyPr vert="horz" anchor="ctr">
            <a:noAutofit/>
          </a:bodyPr>
          <a:lstStyle>
            <a:extLst/>
          </a:lstStyle>
          <a:p>
            <a:r>
              <a:rPr kumimoji="0" lang="es-ES" dirty="0" smtClean="0"/>
              <a:t>Haga clic para modificar el estilo de título del patrón</a:t>
            </a:r>
            <a:endParaRPr kumimoji="0" lang="en-US" dirty="0"/>
          </a:p>
        </p:txBody>
      </p:sp>
      <p:sp>
        <p:nvSpPr>
          <p:cNvPr id="4" name="3 Marcador de texto"/>
          <p:cNvSpPr>
            <a:spLocks noGrp="1"/>
          </p:cNvSpPr>
          <p:nvPr>
            <p:ph type="body" idx="1"/>
          </p:nvPr>
        </p:nvSpPr>
        <p:spPr>
          <a:xfrm>
            <a:off x="502920" y="1484784"/>
            <a:ext cx="8183880" cy="4842864"/>
          </a:xfrm>
          <a:prstGeom prst="rect">
            <a:avLst/>
          </a:prstGeom>
        </p:spPr>
        <p:txBody>
          <a:bodyPr vert="horz" lIns="182880" tIns="91440">
            <a:normAutofit/>
          </a:bodyPr>
          <a:lstStyle>
            <a:extLst/>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18" name="17 Marcador de pie de página"/>
          <p:cNvSpPr>
            <a:spLocks noGrp="1"/>
          </p:cNvSpPr>
          <p:nvPr>
            <p:ph type="ftr" sz="quarter" idx="3"/>
          </p:nvPr>
        </p:nvSpPr>
        <p:spPr>
          <a:xfrm>
            <a:off x="6550855" y="6525346"/>
            <a:ext cx="2286000" cy="273351"/>
          </a:xfrm>
          <a:prstGeom prst="rect">
            <a:avLst/>
          </a:prstGeom>
        </p:spPr>
        <p:txBody>
          <a:bodyPr vert="horz" anchor="b"/>
          <a:lstStyle>
            <a:lvl1pPr>
              <a:defRPr kumimoji="0" lang="es-MX" sz="1000">
                <a:solidFill>
                  <a:srgbClr val="3C5D9E"/>
                </a:solidFill>
                <a:latin typeface="Calibri" pitchFamily="34" charset="0"/>
                <a:cs typeface="Calibri" pitchFamily="34" charset="0"/>
              </a:defRPr>
            </a:lvl1pPr>
          </a:lstStyle>
          <a:p>
            <a:pPr algn="r"/>
            <a:r>
              <a:rPr lang="es-MX" dirty="0" smtClean="0"/>
              <a:t>www.bwmeill.com</a:t>
            </a:r>
            <a:endParaRPr lang="es-MX" dirty="0"/>
          </a:p>
        </p:txBody>
      </p:sp>
      <p:sp>
        <p:nvSpPr>
          <p:cNvPr id="5" name="4 Marcador de número de diapositiva"/>
          <p:cNvSpPr>
            <a:spLocks noGrp="1"/>
          </p:cNvSpPr>
          <p:nvPr>
            <p:ph type="sldNum" sz="quarter" idx="4"/>
          </p:nvPr>
        </p:nvSpPr>
        <p:spPr>
          <a:xfrm>
            <a:off x="4427984" y="6553388"/>
            <a:ext cx="457200" cy="331997"/>
          </a:xfrm>
          <a:prstGeom prst="rect">
            <a:avLst/>
          </a:prstGeom>
        </p:spPr>
        <p:txBody>
          <a:bodyPr vert="horz" anchor="b"/>
          <a:lstStyle>
            <a:lvl1pPr>
              <a:defRPr kumimoji="0" lang="es-MX" sz="1000" smtClean="0">
                <a:solidFill>
                  <a:srgbClr val="3C5D9E"/>
                </a:solidFill>
                <a:latin typeface="Calibri" pitchFamily="34" charset="0"/>
                <a:cs typeface="Calibri" pitchFamily="34" charset="0"/>
              </a:defRPr>
            </a:lvl1pPr>
          </a:lstStyle>
          <a:p>
            <a:pPr algn="r"/>
            <a:fld id="{8CE663C2-83DA-49A0-B08F-00547F8FAB35}" type="slidenum">
              <a:rPr lang="es-MX" smtClean="0"/>
              <a:pPr algn="r"/>
              <a:t>‹Nº›</a:t>
            </a:fld>
            <a:endParaRPr lang="es-MX" dirty="0"/>
          </a:p>
        </p:txBody>
      </p:sp>
      <p:sp>
        <p:nvSpPr>
          <p:cNvPr id="11" name="4 Marcador de pie de página"/>
          <p:cNvSpPr txBox="1">
            <a:spLocks/>
          </p:cNvSpPr>
          <p:nvPr/>
        </p:nvSpPr>
        <p:spPr>
          <a:xfrm>
            <a:off x="323528" y="6592268"/>
            <a:ext cx="3024336" cy="221109"/>
          </a:xfrm>
          <a:prstGeom prst="rect">
            <a:avLst/>
          </a:prstGeom>
        </p:spPr>
        <p:txBody>
          <a:bodyPr/>
          <a:lstStyle>
            <a:defPPr>
              <a:defRPr lang="es-MX"/>
            </a:defPPr>
            <a:lvl1pPr marL="0" algn="l" defTabSz="914400" rtl="0" eaLnBrk="1" latinLnBrk="0" hangingPunct="1">
              <a:defRPr sz="1800" kern="1200">
                <a:solidFill>
                  <a:srgbClr val="3C5D9E"/>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1000" dirty="0" smtClean="0"/>
              <a:t>Todos los derechos reservados  ©  2013 BW MEILL </a:t>
            </a:r>
            <a:endParaRPr lang="es-MX" sz="1000" dirty="0"/>
          </a:p>
        </p:txBody>
      </p:sp>
      <p:grpSp>
        <p:nvGrpSpPr>
          <p:cNvPr id="21" name="20 Grupo"/>
          <p:cNvGrpSpPr/>
          <p:nvPr userDrawn="1"/>
        </p:nvGrpSpPr>
        <p:grpSpPr>
          <a:xfrm>
            <a:off x="7524328" y="433611"/>
            <a:ext cx="1296144" cy="691133"/>
            <a:chOff x="7044685" y="476672"/>
            <a:chExt cx="1631771" cy="871153"/>
          </a:xfrm>
        </p:grpSpPr>
        <p:pic>
          <p:nvPicPr>
            <p:cNvPr id="22" name="Picture 2" descr="C:\Users\Benjamin\Documents\Benjamín_SYS\BWMEILL\BWMEILL\Diseño de diapositivas\Logos retina 2\Logos retina\holding.png"/>
            <p:cNvPicPr>
              <a:picLocks noChangeAspect="1" noChangeArrowheads="1"/>
            </p:cNvPicPr>
            <p:nvPr userDrawn="1"/>
          </p:nvPicPr>
          <p:blipFill rotWithShape="1">
            <a:blip r:embed="rId15">
              <a:extLst>
                <a:ext uri="{28A0092B-C50C-407E-A947-70E740481C1C}">
                  <a14:useLocalDpi xmlns:a14="http://schemas.microsoft.com/office/drawing/2010/main" val="0"/>
                </a:ext>
              </a:extLst>
            </a:blip>
            <a:srcRect r="81522"/>
            <a:stretch/>
          </p:blipFill>
          <p:spPr bwMode="auto">
            <a:xfrm>
              <a:off x="7364412" y="476672"/>
              <a:ext cx="879996" cy="6191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Benjamin\Documents\Benjamín_SYS\BWMEILL\BWMEILL\Diseño de diapositivas\Logos retina 2\Logos retina\holding.png"/>
            <p:cNvPicPr>
              <a:picLocks noChangeAspect="1" noChangeArrowheads="1"/>
            </p:cNvPicPr>
            <p:nvPr userDrawn="1"/>
          </p:nvPicPr>
          <p:blipFill rotWithShape="1">
            <a:blip r:embed="rId15">
              <a:extLst>
                <a:ext uri="{28A0092B-C50C-407E-A947-70E740481C1C}">
                  <a14:useLocalDpi xmlns:a14="http://schemas.microsoft.com/office/drawing/2010/main" val="0"/>
                </a:ext>
              </a:extLst>
            </a:blip>
            <a:srcRect l="18321" t="33950" r="53882" b="33025"/>
            <a:stretch/>
          </p:blipFill>
          <p:spPr bwMode="auto">
            <a:xfrm>
              <a:off x="7044685" y="1095797"/>
              <a:ext cx="1631771" cy="252028"/>
            </a:xfrm>
            <a:prstGeom prst="rect">
              <a:avLst/>
            </a:prstGeom>
            <a:noFill/>
            <a:extLst>
              <a:ext uri="{909E8E84-426E-40DD-AFC4-6F175D3DCCD1}">
                <a14:hiddenFill xmlns:a14="http://schemas.microsoft.com/office/drawing/2010/main">
                  <a:solidFill>
                    <a:srgbClr val="FFFFFF"/>
                  </a:solidFill>
                </a14:hiddenFill>
              </a:ext>
            </a:extLst>
          </p:spPr>
        </p:pic>
      </p:grpSp>
      <p:pic>
        <p:nvPicPr>
          <p:cNvPr id="24" name="Picture 3" descr="E:\Usuario\Escritorio\logo.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39552" y="380898"/>
            <a:ext cx="1064518" cy="83962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iming>
    <p:tnLst>
      <p:par>
        <p:cTn id="1" dur="indefinite" restart="never" nodeType="tmRoot"/>
      </p:par>
    </p:tnLst>
  </p:timing>
  <p:hf hdr="0" dt="0"/>
  <p:txStyles>
    <p:titleStyle>
      <a:lvl1pPr algn="l" rtl="0" eaLnBrk="1" latinLnBrk="0" hangingPunct="1">
        <a:spcBef>
          <a:spcPct val="0"/>
        </a:spcBef>
        <a:buNone/>
        <a:defRPr kumimoji="0" sz="2400" b="1" kern="1200">
          <a:solidFill>
            <a:srgbClr val="3C5D9E"/>
          </a:solidFill>
          <a:effectLst/>
          <a:latin typeface="Calibri" pitchFamily="34" charset="0"/>
          <a:ea typeface="+mj-ea"/>
          <a:cs typeface="Calibri" pitchFamily="34" charset="0"/>
        </a:defRPr>
      </a:lvl1pPr>
      <a:extLst/>
    </p:titleStyle>
    <p:bodyStyle>
      <a:lvl1pPr marL="265176" indent="-265176" algn="l" rtl="0" eaLnBrk="1" latinLnBrk="0" hangingPunct="1">
        <a:spcBef>
          <a:spcPts val="250"/>
        </a:spcBef>
        <a:buClr>
          <a:schemeClr val="accent3">
            <a:lumMod val="60000"/>
            <a:lumOff val="40000"/>
          </a:schemeClr>
        </a:buClr>
        <a:buSzPct val="80000"/>
        <a:buFont typeface="Verdana" pitchFamily="34" charset="0"/>
        <a:buChar char="•"/>
        <a:defRPr kumimoji="0" sz="2200" kern="1200">
          <a:solidFill>
            <a:schemeClr val="tx1"/>
          </a:solidFill>
          <a:effectLst/>
          <a:latin typeface="Calibri" pitchFamily="34" charset="0"/>
          <a:ea typeface="+mn-ea"/>
          <a:cs typeface="Calibri" pitchFamily="34" charset="0"/>
        </a:defRPr>
      </a:lvl1pPr>
      <a:lvl2pPr marL="548640" indent="-201168" algn="l" rtl="0" eaLnBrk="1" latinLnBrk="0" hangingPunct="1">
        <a:spcBef>
          <a:spcPts val="250"/>
        </a:spcBef>
        <a:buClr>
          <a:schemeClr val="accent3">
            <a:lumMod val="60000"/>
            <a:lumOff val="40000"/>
          </a:schemeClr>
        </a:buClr>
        <a:buSzPct val="100000"/>
        <a:buFont typeface="Verdana" pitchFamily="34" charset="0"/>
        <a:buChar char="•"/>
        <a:defRPr kumimoji="0" sz="1800" kern="1200">
          <a:solidFill>
            <a:schemeClr val="tx1"/>
          </a:solidFill>
          <a:latin typeface="Calibri" pitchFamily="34" charset="0"/>
          <a:ea typeface="+mn-ea"/>
          <a:cs typeface="Calibri" pitchFamily="34" charset="0"/>
        </a:defRPr>
      </a:lvl2pPr>
      <a:lvl3pPr marL="786384" indent="-182880" algn="l" rtl="0" eaLnBrk="1" latinLnBrk="0" hangingPunct="1">
        <a:spcBef>
          <a:spcPts val="250"/>
        </a:spcBef>
        <a:buClr>
          <a:schemeClr val="accent3">
            <a:lumMod val="60000"/>
            <a:lumOff val="40000"/>
          </a:schemeClr>
        </a:buClr>
        <a:buSzPct val="100000"/>
        <a:buFont typeface="Wingdings" pitchFamily="2" charset="2"/>
        <a:buChar char="ü"/>
        <a:defRPr kumimoji="0" sz="1800" kern="1200">
          <a:solidFill>
            <a:schemeClr val="tx1"/>
          </a:solidFill>
          <a:latin typeface="Calibri" pitchFamily="34" charset="0"/>
          <a:ea typeface="+mn-ea"/>
          <a:cs typeface="Calibri" pitchFamily="34" charset="0"/>
        </a:defRPr>
      </a:lvl3pPr>
      <a:lvl4pPr marL="1024128" indent="-182880" algn="l" rtl="0" eaLnBrk="1" latinLnBrk="0" hangingPunct="1">
        <a:spcBef>
          <a:spcPts val="230"/>
        </a:spcBef>
        <a:buClr>
          <a:schemeClr val="accent3">
            <a:lumMod val="60000"/>
            <a:lumOff val="40000"/>
          </a:schemeClr>
        </a:buClr>
        <a:buSzPct val="112000"/>
        <a:buFont typeface="Wingdings" pitchFamily="2" charset="2"/>
        <a:buChar char="Ø"/>
        <a:defRPr kumimoji="0" sz="1600" kern="1200">
          <a:solidFill>
            <a:schemeClr val="tx1"/>
          </a:solidFill>
          <a:latin typeface="Calibri" pitchFamily="34" charset="0"/>
          <a:ea typeface="+mn-ea"/>
          <a:cs typeface="Calibri" pitchFamily="34" charset="0"/>
        </a:defRPr>
      </a:lvl4pPr>
      <a:lvl5pPr marL="1280160" indent="-182880" algn="l" rtl="0" eaLnBrk="1" latinLnBrk="0" hangingPunct="1">
        <a:spcBef>
          <a:spcPts val="250"/>
        </a:spcBef>
        <a:buClr>
          <a:schemeClr val="accent3">
            <a:lumMod val="60000"/>
            <a:lumOff val="40000"/>
          </a:schemeClr>
        </a:buClr>
        <a:buSzPct val="100000"/>
        <a:buFont typeface="Wingdings" pitchFamily="2" charset="2"/>
        <a:buChar char="v"/>
        <a:defRPr kumimoji="0" sz="1600" kern="1200">
          <a:solidFill>
            <a:schemeClr val="tx1"/>
          </a:solidFill>
          <a:latin typeface="Calibri" pitchFamily="34" charset="0"/>
          <a:ea typeface="+mn-ea"/>
          <a:cs typeface="Calibri" pitchFamily="34" charset="0"/>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diagramData" Target="../diagrams/data9.xml"/><Relationship Id="rId16" Type="http://schemas.microsoft.com/office/2007/relationships/diagramDrawing" Target="../diagrams/drawing11.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e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diagramLayout" Target="../diagrams/layout4.xml"/><Relationship Id="rId7" Type="http://schemas.openxmlformats.org/officeDocument/2006/relationships/image" Target="../media/image8.em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1.emf"/><Relationship Id="rId4" Type="http://schemas.openxmlformats.org/officeDocument/2006/relationships/diagramQuickStyle" Target="../diagrams/quickStyle4.xml"/><Relationship Id="rId9"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626247"/>
            <a:ext cx="4153906" cy="4386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8 Grupo"/>
          <p:cNvGrpSpPr/>
          <p:nvPr/>
        </p:nvGrpSpPr>
        <p:grpSpPr>
          <a:xfrm>
            <a:off x="253253" y="5877272"/>
            <a:ext cx="1510435" cy="805398"/>
            <a:chOff x="7044685" y="476672"/>
            <a:chExt cx="1631771" cy="871153"/>
          </a:xfrm>
        </p:grpSpPr>
        <p:pic>
          <p:nvPicPr>
            <p:cNvPr id="10" name="Picture 2" descr="C:\Users\Benjamin\Documents\Benjamín_SYS\BWMEILL\BWMEILL\Diseño de diapositivas\Logos retina 2\Logos retina\holding.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522"/>
            <a:stretch/>
          </p:blipFill>
          <p:spPr bwMode="auto">
            <a:xfrm>
              <a:off x="7364412" y="476672"/>
              <a:ext cx="879996" cy="6191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Benjamin\Documents\Benjamín_SYS\BWMEILL\BWMEILL\Diseño de diapositivas\Logos retina 2\Logos retina\holding.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8321" t="33950" r="53882" b="33025"/>
            <a:stretch/>
          </p:blipFill>
          <p:spPr bwMode="auto">
            <a:xfrm>
              <a:off x="7044685" y="1095797"/>
              <a:ext cx="1631771" cy="252028"/>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E:\Usuario\Escritori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360" y="5805264"/>
            <a:ext cx="1064518" cy="839620"/>
          </a:xfrm>
          <a:prstGeom prst="rect">
            <a:avLst/>
          </a:prstGeom>
          <a:noFill/>
          <a:extLst>
            <a:ext uri="{909E8E84-426E-40DD-AFC4-6F175D3DCCD1}">
              <a14:hiddenFill xmlns:a14="http://schemas.microsoft.com/office/drawing/2010/main">
                <a:solidFill>
                  <a:srgbClr val="FFFFFF"/>
                </a:solidFill>
              </a14:hiddenFill>
            </a:ext>
          </a:extLst>
        </p:spPr>
      </p:pic>
      <p:sp>
        <p:nvSpPr>
          <p:cNvPr id="16" name="15 CuadroTexto"/>
          <p:cNvSpPr txBox="1"/>
          <p:nvPr/>
        </p:nvSpPr>
        <p:spPr>
          <a:xfrm>
            <a:off x="1763688" y="6095037"/>
            <a:ext cx="5832647" cy="646331"/>
          </a:xfrm>
          <a:prstGeom prst="rect">
            <a:avLst/>
          </a:prstGeom>
          <a:noFill/>
        </p:spPr>
        <p:txBody>
          <a:bodyPr wrap="square" rtlCol="0">
            <a:spAutoFit/>
          </a:bodyPr>
          <a:lstStyle/>
          <a:p>
            <a:pPr algn="ctr"/>
            <a:r>
              <a:rPr lang="es-MX" i="1" dirty="0" smtClean="0">
                <a:solidFill>
                  <a:srgbClr val="3C5D9E"/>
                </a:solidFill>
                <a:latin typeface="Helvetica" pitchFamily="34" charset="0"/>
                <a:cs typeface="Helvetica" pitchFamily="34" charset="0"/>
              </a:rPr>
              <a:t>Transformando </a:t>
            </a:r>
            <a:r>
              <a:rPr lang="es-MX" i="1" dirty="0">
                <a:solidFill>
                  <a:srgbClr val="3C5D9E"/>
                </a:solidFill>
                <a:latin typeface="Helvetica" pitchFamily="34" charset="0"/>
                <a:cs typeface="Helvetica" pitchFamily="34" charset="0"/>
              </a:rPr>
              <a:t>Retos de Negocio de Seguros en Soluciones </a:t>
            </a:r>
            <a:r>
              <a:rPr lang="es-MX" i="1" dirty="0" smtClean="0">
                <a:solidFill>
                  <a:srgbClr val="3C5D9E"/>
                </a:solidFill>
                <a:latin typeface="Helvetica" pitchFamily="34" charset="0"/>
                <a:cs typeface="Helvetica" pitchFamily="34" charset="0"/>
              </a:rPr>
              <a:t>Tecnológicas</a:t>
            </a:r>
            <a:endParaRPr lang="es-MX" i="1" dirty="0">
              <a:solidFill>
                <a:srgbClr val="3C5D9E"/>
              </a:solidFill>
              <a:latin typeface="Helvetica" pitchFamily="34" charset="0"/>
              <a:cs typeface="Helvetica" pitchFamily="34" charset="0"/>
            </a:endParaRPr>
          </a:p>
        </p:txBody>
      </p:sp>
      <p:sp>
        <p:nvSpPr>
          <p:cNvPr id="14" name="13 Título"/>
          <p:cNvSpPr>
            <a:spLocks noGrp="1"/>
          </p:cNvSpPr>
          <p:nvPr>
            <p:ph type="ctrTitle"/>
          </p:nvPr>
        </p:nvSpPr>
        <p:spPr>
          <a:xfrm>
            <a:off x="4943861" y="1196752"/>
            <a:ext cx="4092635" cy="2736303"/>
          </a:xfrm>
        </p:spPr>
        <p:txBody>
          <a:bodyPr/>
          <a:lstStyle/>
          <a:p>
            <a:pPr algn="ctr"/>
            <a:r>
              <a:rPr lang="es-MX" sz="2400" dirty="0" smtClean="0">
                <a:latin typeface="Helvetica" pitchFamily="34" charset="0"/>
                <a:cs typeface="Helvetica" pitchFamily="34" charset="0"/>
              </a:rPr>
              <a:t>Inicio de Proyecto</a:t>
            </a:r>
            <a:br>
              <a:rPr lang="es-MX" sz="2400" dirty="0" smtClean="0">
                <a:latin typeface="Helvetica" pitchFamily="34" charset="0"/>
                <a:cs typeface="Helvetica" pitchFamily="34" charset="0"/>
              </a:rPr>
            </a:br>
            <a:r>
              <a:rPr lang="es-MX" sz="3600" dirty="0" smtClean="0">
                <a:latin typeface="Helvetica" pitchFamily="34" charset="0"/>
                <a:cs typeface="Helvetica" pitchFamily="34" charset="0"/>
              </a:rPr>
              <a:t>Fábrica de Software</a:t>
            </a:r>
            <a:br>
              <a:rPr lang="es-MX" sz="3600" dirty="0" smtClean="0">
                <a:latin typeface="Helvetica" pitchFamily="34" charset="0"/>
                <a:cs typeface="Helvetica" pitchFamily="34" charset="0"/>
              </a:rPr>
            </a:br>
            <a:r>
              <a:rPr lang="es-MX" sz="3600" dirty="0" err="1" smtClean="0">
                <a:latin typeface="Helvetica" pitchFamily="34" charset="0"/>
                <a:cs typeface="Helvetica" pitchFamily="34" charset="0"/>
              </a:rPr>
              <a:t>Kick</a:t>
            </a:r>
            <a:r>
              <a:rPr lang="es-MX" sz="3600" dirty="0" smtClean="0">
                <a:latin typeface="Helvetica" pitchFamily="34" charset="0"/>
                <a:cs typeface="Helvetica" pitchFamily="34" charset="0"/>
              </a:rPr>
              <a:t> Off</a:t>
            </a:r>
            <a:endParaRPr lang="es-MX" sz="2400" dirty="0">
              <a:latin typeface="Helvetica" pitchFamily="34" charset="0"/>
              <a:cs typeface="Helvetica" pitchFamily="34" charset="0"/>
            </a:endParaRPr>
          </a:p>
        </p:txBody>
      </p:sp>
      <p:sp>
        <p:nvSpPr>
          <p:cNvPr id="2" name="Rectángulo 1"/>
          <p:cNvSpPr/>
          <p:nvPr/>
        </p:nvSpPr>
        <p:spPr>
          <a:xfrm>
            <a:off x="7812360" y="116632"/>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smtClean="0"/>
              <a:t>26/05/2014</a:t>
            </a:r>
            <a:endParaRPr lang="es-MX" sz="1100" dirty="0"/>
          </a:p>
        </p:txBody>
      </p:sp>
    </p:spTree>
    <p:extLst>
      <p:ext uri="{BB962C8B-B14F-4D97-AF65-F5344CB8AC3E}">
        <p14:creationId xmlns:p14="http://schemas.microsoft.com/office/powerpoint/2010/main" val="3122632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44008" y="1556792"/>
            <a:ext cx="4042792" cy="4751984"/>
          </a:xfrm>
        </p:spPr>
        <p:txBody>
          <a:bodyPr>
            <a:normAutofit/>
          </a:bodyPr>
          <a:lstStyle/>
          <a:p>
            <a:endParaRPr lang="es-MX" sz="1800" dirty="0" smtClean="0"/>
          </a:p>
          <a:p>
            <a:endParaRPr lang="es-MX" sz="1800" dirty="0"/>
          </a:p>
          <a:p>
            <a:endParaRPr lang="es-MX" sz="1800" dirty="0" smtClean="0"/>
          </a:p>
          <a:p>
            <a:r>
              <a:rPr lang="es-MX" sz="1800" dirty="0" smtClean="0"/>
              <a:t>Se requiere documentar los procesos actuales.</a:t>
            </a:r>
            <a:endParaRPr lang="es-MX" sz="1800" dirty="0"/>
          </a:p>
          <a:p>
            <a:r>
              <a:rPr lang="es-MX" sz="1800" dirty="0" smtClean="0"/>
              <a:t>Se requiere formalizar y documentar el proceso para los requerimientos de mantenimientos a la fabrica de software.</a:t>
            </a:r>
          </a:p>
        </p:txBody>
      </p:sp>
      <p:sp>
        <p:nvSpPr>
          <p:cNvPr id="3" name="2 Marcador de número de diapositiva"/>
          <p:cNvSpPr>
            <a:spLocks noGrp="1"/>
          </p:cNvSpPr>
          <p:nvPr>
            <p:ph type="sldNum" sz="quarter" idx="12"/>
          </p:nvPr>
        </p:nvSpPr>
        <p:spPr/>
        <p:txBody>
          <a:bodyPr/>
          <a:lstStyle/>
          <a:p>
            <a:fld id="{8CE663C2-83DA-49A0-B08F-00547F8FAB35}" type="slidenum">
              <a:rPr lang="es-MX" smtClean="0"/>
              <a:pPr/>
              <a:t>10</a:t>
            </a:fld>
            <a:endParaRPr lang="es-MX" dirty="0"/>
          </a:p>
        </p:txBody>
      </p:sp>
      <p:sp>
        <p:nvSpPr>
          <p:cNvPr id="4" name="3 Título"/>
          <p:cNvSpPr>
            <a:spLocks noGrp="1"/>
          </p:cNvSpPr>
          <p:nvPr>
            <p:ph type="title"/>
          </p:nvPr>
        </p:nvSpPr>
        <p:spPr/>
        <p:txBody>
          <a:bodyPr/>
          <a:lstStyle/>
          <a:p>
            <a:r>
              <a:rPr lang="en-US" dirty="0"/>
              <a:t>Assessment</a:t>
            </a:r>
            <a:r>
              <a:rPr lang="es-MX" dirty="0"/>
              <a:t> de procesos</a:t>
            </a:r>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graphicFrame>
        <p:nvGraphicFramePr>
          <p:cNvPr id="10" name="6 Marcador de contenido"/>
          <p:cNvGraphicFramePr>
            <a:graphicFrameLocks/>
          </p:cNvGraphicFramePr>
          <p:nvPr>
            <p:extLst>
              <p:ext uri="{D42A27DB-BD31-4B8C-83A1-F6EECF244321}">
                <p14:modId xmlns:p14="http://schemas.microsoft.com/office/powerpoint/2010/main" val="1060890141"/>
              </p:ext>
            </p:extLst>
          </p:nvPr>
        </p:nvGraphicFramePr>
        <p:xfrm>
          <a:off x="323528" y="764704"/>
          <a:ext cx="4392488" cy="6192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606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11</a:t>
            </a:fld>
            <a:endParaRPr lang="es-MX"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8" name="Rectángulo 7"/>
          <p:cNvSpPr/>
          <p:nvPr/>
        </p:nvSpPr>
        <p:spPr>
          <a:xfrm>
            <a:off x="539552" y="1484784"/>
            <a:ext cx="8136904" cy="4896544"/>
          </a:xfrm>
          <a:prstGeom prst="rect">
            <a:avLst/>
          </a:prstGeom>
          <a:solidFill>
            <a:schemeClr val="bg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solidFill>
                  <a:schemeClr val="accent1">
                    <a:lumMod val="60000"/>
                    <a:lumOff val="40000"/>
                  </a:schemeClr>
                </a:solidFill>
              </a:rPr>
              <a:t>Requerimientos de Arranque</a:t>
            </a:r>
            <a:endParaRPr lang="es-MX" sz="4000" b="1" dirty="0">
              <a:solidFill>
                <a:schemeClr val="accent1">
                  <a:lumMod val="60000"/>
                  <a:lumOff val="40000"/>
                </a:schemeClr>
              </a:solidFill>
            </a:endParaRPr>
          </a:p>
        </p:txBody>
      </p:sp>
    </p:spTree>
    <p:extLst>
      <p:ext uri="{BB962C8B-B14F-4D97-AF65-F5344CB8AC3E}">
        <p14:creationId xmlns:p14="http://schemas.microsoft.com/office/powerpoint/2010/main" val="1217146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12</a:t>
            </a:fld>
            <a:endParaRPr lang="es-MX" dirty="0"/>
          </a:p>
        </p:txBody>
      </p:sp>
      <p:sp>
        <p:nvSpPr>
          <p:cNvPr id="4" name="3 Título"/>
          <p:cNvSpPr>
            <a:spLocks noGrp="1"/>
          </p:cNvSpPr>
          <p:nvPr>
            <p:ph type="title"/>
          </p:nvPr>
        </p:nvSpPr>
        <p:spPr/>
        <p:txBody>
          <a:bodyPr/>
          <a:lstStyle/>
          <a:p>
            <a:r>
              <a:rPr lang="es-MX" dirty="0" smtClean="0"/>
              <a:t>Requerimientos de Arranque</a:t>
            </a:r>
            <a:endParaRPr lang="es-MX" dirty="0"/>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graphicFrame>
        <p:nvGraphicFramePr>
          <p:cNvPr id="10" name="9 Diagrama"/>
          <p:cNvGraphicFramePr/>
          <p:nvPr>
            <p:extLst>
              <p:ext uri="{D42A27DB-BD31-4B8C-83A1-F6EECF244321}">
                <p14:modId xmlns:p14="http://schemas.microsoft.com/office/powerpoint/2010/main" val="1434079882"/>
              </p:ext>
            </p:extLst>
          </p:nvPr>
        </p:nvGraphicFramePr>
        <p:xfrm>
          <a:off x="467544" y="1397000"/>
          <a:ext cx="8424936"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9859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13</a:t>
            </a:fld>
            <a:endParaRPr lang="es-MX"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8" name="Rectángulo 7"/>
          <p:cNvSpPr/>
          <p:nvPr/>
        </p:nvSpPr>
        <p:spPr>
          <a:xfrm>
            <a:off x="539552" y="1484784"/>
            <a:ext cx="8136904" cy="4896544"/>
          </a:xfrm>
          <a:prstGeom prst="rect">
            <a:avLst/>
          </a:prstGeom>
          <a:solidFill>
            <a:schemeClr val="bg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solidFill>
                  <a:schemeClr val="accent1">
                    <a:lumMod val="60000"/>
                    <a:lumOff val="40000"/>
                  </a:schemeClr>
                </a:solidFill>
              </a:rPr>
              <a:t>Transferencia de Conocimiento</a:t>
            </a:r>
            <a:endParaRPr lang="es-MX" sz="4000" b="1" dirty="0">
              <a:solidFill>
                <a:schemeClr val="accent1">
                  <a:lumMod val="60000"/>
                  <a:lumOff val="40000"/>
                </a:schemeClr>
              </a:solidFill>
            </a:endParaRPr>
          </a:p>
        </p:txBody>
      </p:sp>
    </p:spTree>
    <p:extLst>
      <p:ext uri="{BB962C8B-B14F-4D97-AF65-F5344CB8AC3E}">
        <p14:creationId xmlns:p14="http://schemas.microsoft.com/office/powerpoint/2010/main" val="2079026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ext uri="{D42A27DB-BD31-4B8C-83A1-F6EECF244321}">
                <p14:modId xmlns:p14="http://schemas.microsoft.com/office/powerpoint/2010/main" val="3044218229"/>
              </p:ext>
            </p:extLst>
          </p:nvPr>
        </p:nvGraphicFramePr>
        <p:xfrm>
          <a:off x="503238" y="2708920"/>
          <a:ext cx="8183562" cy="3599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número de diapositiva"/>
          <p:cNvSpPr>
            <a:spLocks noGrp="1"/>
          </p:cNvSpPr>
          <p:nvPr>
            <p:ph type="sldNum" sz="quarter" idx="12"/>
          </p:nvPr>
        </p:nvSpPr>
        <p:spPr/>
        <p:txBody>
          <a:bodyPr/>
          <a:lstStyle/>
          <a:p>
            <a:fld id="{8CE663C2-83DA-49A0-B08F-00547F8FAB35}" type="slidenum">
              <a:rPr lang="es-MX" smtClean="0"/>
              <a:pPr/>
              <a:t>14</a:t>
            </a:fld>
            <a:endParaRPr lang="es-MX" dirty="0"/>
          </a:p>
        </p:txBody>
      </p:sp>
      <p:sp>
        <p:nvSpPr>
          <p:cNvPr id="4" name="3 Título"/>
          <p:cNvSpPr>
            <a:spLocks noGrp="1"/>
          </p:cNvSpPr>
          <p:nvPr>
            <p:ph type="title"/>
          </p:nvPr>
        </p:nvSpPr>
        <p:spPr/>
        <p:txBody>
          <a:bodyPr/>
          <a:lstStyle/>
          <a:p>
            <a:r>
              <a:rPr lang="es-MX" dirty="0" smtClean="0"/>
              <a:t>Plan de capacitación</a:t>
            </a:r>
            <a:endParaRPr lang="es-MX"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6" name="1 Marcador de contenido"/>
          <p:cNvSpPr txBox="1">
            <a:spLocks/>
          </p:cNvSpPr>
          <p:nvPr/>
        </p:nvSpPr>
        <p:spPr>
          <a:xfrm>
            <a:off x="502920" y="1556792"/>
            <a:ext cx="8183880" cy="4751984"/>
          </a:xfrm>
          <a:prstGeom prst="rect">
            <a:avLst/>
          </a:prstGeom>
        </p:spPr>
        <p:txBody>
          <a:bodyPr vert="horz" lIns="182880" tIns="91440">
            <a:normAutofit/>
          </a:bodyPr>
          <a:lstStyle>
            <a:lvl1pPr marL="265176" indent="-265176" algn="l" rtl="0" eaLnBrk="1" latinLnBrk="0" hangingPunct="1">
              <a:spcBef>
                <a:spcPts val="250"/>
              </a:spcBef>
              <a:buClr>
                <a:schemeClr val="accent3">
                  <a:lumMod val="60000"/>
                  <a:lumOff val="40000"/>
                </a:schemeClr>
              </a:buClr>
              <a:buSzPct val="80000"/>
              <a:buFont typeface="Verdana" pitchFamily="34" charset="0"/>
              <a:buChar char="•"/>
              <a:defRPr kumimoji="0" sz="2200" kern="1200">
                <a:solidFill>
                  <a:schemeClr val="tx1"/>
                </a:solidFill>
                <a:effectLst/>
                <a:latin typeface="Calibri" pitchFamily="34" charset="0"/>
                <a:ea typeface="+mn-ea"/>
                <a:cs typeface="Calibri" pitchFamily="34" charset="0"/>
              </a:defRPr>
            </a:lvl1pPr>
            <a:lvl2pPr marL="548640" indent="-201168" algn="l" rtl="0" eaLnBrk="1" latinLnBrk="0" hangingPunct="1">
              <a:spcBef>
                <a:spcPts val="250"/>
              </a:spcBef>
              <a:buClr>
                <a:schemeClr val="accent3">
                  <a:lumMod val="60000"/>
                  <a:lumOff val="40000"/>
                </a:schemeClr>
              </a:buClr>
              <a:buSzPct val="100000"/>
              <a:buFont typeface="Verdana" pitchFamily="34" charset="0"/>
              <a:buChar char="•"/>
              <a:defRPr kumimoji="0" sz="1800" kern="1200">
                <a:solidFill>
                  <a:schemeClr val="tx1"/>
                </a:solidFill>
                <a:latin typeface="Calibri" pitchFamily="34" charset="0"/>
                <a:ea typeface="+mn-ea"/>
                <a:cs typeface="Calibri" pitchFamily="34" charset="0"/>
              </a:defRPr>
            </a:lvl2pPr>
            <a:lvl3pPr marL="786384" indent="-182880" algn="l" rtl="0" eaLnBrk="1" latinLnBrk="0" hangingPunct="1">
              <a:spcBef>
                <a:spcPts val="250"/>
              </a:spcBef>
              <a:buClr>
                <a:schemeClr val="accent3">
                  <a:lumMod val="60000"/>
                  <a:lumOff val="40000"/>
                </a:schemeClr>
              </a:buClr>
              <a:buSzPct val="100000"/>
              <a:buFont typeface="Wingdings" pitchFamily="2" charset="2"/>
              <a:buChar char="ü"/>
              <a:defRPr kumimoji="0" sz="1800" kern="1200">
                <a:solidFill>
                  <a:schemeClr val="tx1"/>
                </a:solidFill>
                <a:latin typeface="Calibri" pitchFamily="34" charset="0"/>
                <a:ea typeface="+mn-ea"/>
                <a:cs typeface="Calibri" pitchFamily="34" charset="0"/>
              </a:defRPr>
            </a:lvl3pPr>
            <a:lvl4pPr marL="1024128" indent="-182880" algn="l" rtl="0" eaLnBrk="1" latinLnBrk="0" hangingPunct="1">
              <a:spcBef>
                <a:spcPts val="230"/>
              </a:spcBef>
              <a:buClr>
                <a:schemeClr val="accent3">
                  <a:lumMod val="60000"/>
                  <a:lumOff val="40000"/>
                </a:schemeClr>
              </a:buClr>
              <a:buSzPct val="112000"/>
              <a:buFont typeface="Wingdings" pitchFamily="2" charset="2"/>
              <a:buChar char="Ø"/>
              <a:defRPr kumimoji="0" sz="1600" kern="1200">
                <a:solidFill>
                  <a:schemeClr val="tx1"/>
                </a:solidFill>
                <a:latin typeface="Calibri" pitchFamily="34" charset="0"/>
                <a:ea typeface="+mn-ea"/>
                <a:cs typeface="Calibri" pitchFamily="34" charset="0"/>
              </a:defRPr>
            </a:lvl4pPr>
            <a:lvl5pPr marL="1280160" indent="-182880" algn="l" rtl="0" eaLnBrk="1" latinLnBrk="0" hangingPunct="1">
              <a:spcBef>
                <a:spcPts val="250"/>
              </a:spcBef>
              <a:buClr>
                <a:schemeClr val="accent3">
                  <a:lumMod val="60000"/>
                  <a:lumOff val="40000"/>
                </a:schemeClr>
              </a:buClr>
              <a:buSzPct val="100000"/>
              <a:buFont typeface="Wingdings" pitchFamily="2" charset="2"/>
              <a:buChar char="v"/>
              <a:defRPr kumimoji="0" sz="1600" kern="1200">
                <a:solidFill>
                  <a:schemeClr val="tx1"/>
                </a:solidFill>
                <a:latin typeface="Calibri" pitchFamily="34" charset="0"/>
                <a:ea typeface="+mn-ea"/>
                <a:cs typeface="Calibri" pitchFamily="34" charset="0"/>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Verdana" pitchFamily="34" charset="0"/>
              <a:buNone/>
            </a:pPr>
            <a:r>
              <a:rPr lang="es-MX" sz="1600" dirty="0" smtClean="0"/>
              <a:t>La capacitación en las aplicaciones se plantea en un periodo de 4.5 días. </a:t>
            </a:r>
          </a:p>
          <a:p>
            <a:pPr marL="0" indent="0">
              <a:buFont typeface="Verdana" pitchFamily="34" charset="0"/>
              <a:buNone/>
            </a:pPr>
            <a:r>
              <a:rPr lang="es-MX" sz="1600" dirty="0" smtClean="0"/>
              <a:t>Se tendrá una etapa post capacitación de </a:t>
            </a:r>
            <a:r>
              <a:rPr lang="en-US" sz="1600" dirty="0" smtClean="0"/>
              <a:t>Mentoring, </a:t>
            </a:r>
            <a:r>
              <a:rPr lang="es-MX" sz="1600" dirty="0" smtClean="0"/>
              <a:t>con el objetivo de asegurar la transferencia de conocimiento, dicha etapa terminará con la evaluación de cada equipo para tener un estatus de el conocimiento transferido.</a:t>
            </a:r>
          </a:p>
          <a:p>
            <a:endParaRPr lang="es-MX" sz="1800" dirty="0" smtClean="0"/>
          </a:p>
        </p:txBody>
      </p:sp>
    </p:spTree>
    <p:extLst>
      <p:ext uri="{BB962C8B-B14F-4D97-AF65-F5344CB8AC3E}">
        <p14:creationId xmlns:p14="http://schemas.microsoft.com/office/powerpoint/2010/main" val="3072161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0" indent="0">
              <a:buNone/>
            </a:pPr>
            <a:r>
              <a:rPr lang="es-MX" sz="1800" dirty="0" smtClean="0"/>
              <a:t>Se asignaran los recursos de acuerdo a proceso de negocio, incidentes mensuales promedio y criticidad.</a:t>
            </a:r>
          </a:p>
          <a:p>
            <a:pPr marL="0" indent="0">
              <a:buNone/>
            </a:pPr>
            <a:endParaRPr lang="es-MX" sz="1800" dirty="0" smtClean="0"/>
          </a:p>
          <a:p>
            <a:pPr marL="0" indent="0">
              <a:buNone/>
            </a:pPr>
            <a:endParaRPr lang="es-MX" sz="1800" dirty="0"/>
          </a:p>
          <a:p>
            <a:pPr marL="0" indent="0">
              <a:buNone/>
            </a:pPr>
            <a:endParaRPr lang="es-MX" sz="1800" dirty="0" smtClean="0"/>
          </a:p>
          <a:p>
            <a:pPr marL="0" indent="0">
              <a:buNone/>
            </a:pPr>
            <a:endParaRPr lang="es-MX" sz="1800" dirty="0"/>
          </a:p>
          <a:p>
            <a:pPr marL="0" indent="0">
              <a:buNone/>
            </a:pPr>
            <a:endParaRPr lang="es-MX" sz="1800" dirty="0" smtClean="0"/>
          </a:p>
          <a:p>
            <a:pPr marL="0" indent="0">
              <a:buNone/>
            </a:pPr>
            <a:r>
              <a:rPr lang="es-MX" sz="1800" dirty="0" smtClean="0"/>
              <a:t>Se generará un plan de capacitación con los siguientes rubros:</a:t>
            </a:r>
          </a:p>
          <a:p>
            <a:pPr marL="0" indent="0">
              <a:buNone/>
            </a:pPr>
            <a:r>
              <a:rPr lang="es-MX" sz="1400" dirty="0" smtClean="0"/>
              <a:t>Grupos de Capacitación</a:t>
            </a:r>
          </a:p>
          <a:p>
            <a:endParaRPr lang="es-MX" sz="2000" dirty="0" smtClean="0"/>
          </a:p>
        </p:txBody>
      </p:sp>
      <p:sp>
        <p:nvSpPr>
          <p:cNvPr id="3" name="2 Marcador de número de diapositiva"/>
          <p:cNvSpPr>
            <a:spLocks noGrp="1"/>
          </p:cNvSpPr>
          <p:nvPr>
            <p:ph type="sldNum" sz="quarter" idx="12"/>
          </p:nvPr>
        </p:nvSpPr>
        <p:spPr/>
        <p:txBody>
          <a:bodyPr/>
          <a:lstStyle/>
          <a:p>
            <a:fld id="{8CE663C2-83DA-49A0-B08F-00547F8FAB35}" type="slidenum">
              <a:rPr lang="es-MX" smtClean="0"/>
              <a:pPr/>
              <a:t>15</a:t>
            </a:fld>
            <a:endParaRPr lang="es-MX" dirty="0"/>
          </a:p>
        </p:txBody>
      </p:sp>
      <p:sp>
        <p:nvSpPr>
          <p:cNvPr id="4" name="3 Título"/>
          <p:cNvSpPr>
            <a:spLocks noGrp="1"/>
          </p:cNvSpPr>
          <p:nvPr>
            <p:ph type="title"/>
          </p:nvPr>
        </p:nvSpPr>
        <p:spPr/>
        <p:txBody>
          <a:bodyPr/>
          <a:lstStyle/>
          <a:p>
            <a:r>
              <a:rPr lang="es-MX" dirty="0" smtClean="0"/>
              <a:t>Capacitación de Aplicaciones</a:t>
            </a:r>
            <a:endParaRPr lang="es-MX" dirty="0"/>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348483"/>
            <a:ext cx="81438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4437112"/>
            <a:ext cx="8248402" cy="173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245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16</a:t>
            </a:fld>
            <a:endParaRPr lang="es-MX" dirty="0"/>
          </a:p>
        </p:txBody>
      </p:sp>
      <p:sp>
        <p:nvSpPr>
          <p:cNvPr id="4" name="3 Título"/>
          <p:cNvSpPr>
            <a:spLocks noGrp="1"/>
          </p:cNvSpPr>
          <p:nvPr>
            <p:ph type="title"/>
          </p:nvPr>
        </p:nvSpPr>
        <p:spPr/>
        <p:txBody>
          <a:bodyPr/>
          <a:lstStyle/>
          <a:p>
            <a:r>
              <a:rPr lang="es-MX" dirty="0"/>
              <a:t>Capacitación de Aplicaciones</a:t>
            </a:r>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sp>
        <p:nvSpPr>
          <p:cNvPr id="8" name="7 Rectángulo"/>
          <p:cNvSpPr/>
          <p:nvPr/>
        </p:nvSpPr>
        <p:spPr>
          <a:xfrm>
            <a:off x="539552" y="1412776"/>
            <a:ext cx="1843262" cy="307777"/>
          </a:xfrm>
          <a:prstGeom prst="rect">
            <a:avLst/>
          </a:prstGeom>
        </p:spPr>
        <p:txBody>
          <a:bodyPr wrap="none">
            <a:spAutoFit/>
          </a:bodyPr>
          <a:lstStyle/>
          <a:p>
            <a:r>
              <a:rPr lang="es-MX" sz="1400" dirty="0" smtClean="0">
                <a:latin typeface="Calibri" panose="020F0502020204030204" pitchFamily="34" charset="0"/>
              </a:rPr>
              <a:t>Temas de Capacitación</a:t>
            </a:r>
            <a:endParaRPr lang="es-MX" sz="1400" dirty="0">
              <a:latin typeface="Calibri" panose="020F0502020204030204" pitchFamily="34" charset="0"/>
            </a:endParaRPr>
          </a:p>
        </p:txBody>
      </p:sp>
      <p:sp>
        <p:nvSpPr>
          <p:cNvPr id="14" name="13 Rectángulo"/>
          <p:cNvSpPr/>
          <p:nvPr/>
        </p:nvSpPr>
        <p:spPr>
          <a:xfrm>
            <a:off x="701020" y="3635151"/>
            <a:ext cx="774636" cy="307777"/>
          </a:xfrm>
          <a:prstGeom prst="rect">
            <a:avLst/>
          </a:prstGeom>
        </p:spPr>
        <p:txBody>
          <a:bodyPr wrap="none">
            <a:spAutoFit/>
          </a:bodyPr>
          <a:lstStyle/>
          <a:p>
            <a:r>
              <a:rPr lang="es-MX" sz="1400" dirty="0" smtClean="0">
                <a:latin typeface="Calibri" panose="020F0502020204030204" pitchFamily="34" charset="0"/>
              </a:rPr>
              <a:t>Temario</a:t>
            </a:r>
            <a:endParaRPr lang="es-MX" sz="1400" dirty="0">
              <a:latin typeface="Calibri" panose="020F0502020204030204" pitchFamily="34" charset="0"/>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70" y="1814090"/>
            <a:ext cx="8668886" cy="1470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139783"/>
            <a:ext cx="8424936" cy="1665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281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17</a:t>
            </a:fld>
            <a:endParaRPr lang="es-MX" dirty="0"/>
          </a:p>
        </p:txBody>
      </p:sp>
      <p:sp>
        <p:nvSpPr>
          <p:cNvPr id="4" name="3 Título"/>
          <p:cNvSpPr>
            <a:spLocks noGrp="1"/>
          </p:cNvSpPr>
          <p:nvPr>
            <p:ph type="title"/>
          </p:nvPr>
        </p:nvSpPr>
        <p:spPr/>
        <p:txBody>
          <a:bodyPr/>
          <a:lstStyle/>
          <a:p>
            <a:r>
              <a:rPr lang="es-MX" dirty="0"/>
              <a:t>Capacitación de Aplicaciones</a:t>
            </a:r>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sp>
        <p:nvSpPr>
          <p:cNvPr id="15" name="14 Rectángulo"/>
          <p:cNvSpPr/>
          <p:nvPr/>
        </p:nvSpPr>
        <p:spPr>
          <a:xfrm>
            <a:off x="539552" y="1412776"/>
            <a:ext cx="1083823" cy="307777"/>
          </a:xfrm>
          <a:prstGeom prst="rect">
            <a:avLst/>
          </a:prstGeom>
        </p:spPr>
        <p:txBody>
          <a:bodyPr wrap="none">
            <a:spAutoFit/>
          </a:bodyPr>
          <a:lstStyle/>
          <a:p>
            <a:r>
              <a:rPr lang="es-MX" sz="1400" dirty="0" smtClean="0">
                <a:latin typeface="Calibri" panose="020F0502020204030204" pitchFamily="34" charset="0"/>
              </a:rPr>
              <a:t>Cronograma</a:t>
            </a:r>
            <a:endParaRPr lang="es-MX" sz="1400" dirty="0">
              <a:latin typeface="Calibri" panose="020F0502020204030204" pitchFamily="34" charset="0"/>
            </a:endParaRPr>
          </a:p>
        </p:txBody>
      </p:sp>
      <p:sp>
        <p:nvSpPr>
          <p:cNvPr id="16" name="15 Rectángulo"/>
          <p:cNvSpPr/>
          <p:nvPr/>
        </p:nvSpPr>
        <p:spPr>
          <a:xfrm>
            <a:off x="467544" y="3429000"/>
            <a:ext cx="1980735" cy="307777"/>
          </a:xfrm>
          <a:prstGeom prst="rect">
            <a:avLst/>
          </a:prstGeom>
        </p:spPr>
        <p:txBody>
          <a:bodyPr wrap="none">
            <a:spAutoFit/>
          </a:bodyPr>
          <a:lstStyle/>
          <a:p>
            <a:r>
              <a:rPr lang="es-MX" sz="1400" dirty="0" smtClean="0">
                <a:latin typeface="Calibri" panose="020F0502020204030204" pitchFamily="34" charset="0"/>
              </a:rPr>
              <a:t>Horarios de capacitación</a:t>
            </a:r>
            <a:endParaRPr lang="es-MX" sz="1400" dirty="0">
              <a:latin typeface="Calibri" panose="020F0502020204030204" pitchFamily="34" charset="0"/>
            </a:endParaRPr>
          </a:p>
        </p:txBody>
      </p:sp>
      <p:pic>
        <p:nvPicPr>
          <p:cNvPr id="820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487" y="3875844"/>
            <a:ext cx="6730897" cy="25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62" y="2042427"/>
            <a:ext cx="8344818" cy="109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265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18</a:t>
            </a:fld>
            <a:endParaRPr lang="es-MX"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8" name="Rectángulo 7"/>
          <p:cNvSpPr/>
          <p:nvPr/>
        </p:nvSpPr>
        <p:spPr>
          <a:xfrm>
            <a:off x="539552" y="1484784"/>
            <a:ext cx="8136904" cy="4896544"/>
          </a:xfrm>
          <a:prstGeom prst="rect">
            <a:avLst/>
          </a:prstGeom>
          <a:solidFill>
            <a:schemeClr val="bg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solidFill>
                  <a:schemeClr val="accent1">
                    <a:lumMod val="60000"/>
                    <a:lumOff val="40000"/>
                  </a:schemeClr>
                </a:solidFill>
              </a:rPr>
              <a:t>Cierre de Gestión del Cambio</a:t>
            </a:r>
            <a:endParaRPr lang="es-MX" sz="4000" b="1" dirty="0">
              <a:solidFill>
                <a:schemeClr val="accent1">
                  <a:lumMod val="60000"/>
                  <a:lumOff val="40000"/>
                </a:schemeClr>
              </a:solidFill>
            </a:endParaRPr>
          </a:p>
        </p:txBody>
      </p:sp>
    </p:spTree>
    <p:extLst>
      <p:ext uri="{BB962C8B-B14F-4D97-AF65-F5344CB8AC3E}">
        <p14:creationId xmlns:p14="http://schemas.microsoft.com/office/powerpoint/2010/main" val="1561596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Elaboración de entrega de aplicaciones:</a:t>
            </a:r>
          </a:p>
          <a:p>
            <a:pPr lvl="1"/>
            <a:r>
              <a:rPr lang="es-MX" dirty="0" smtClean="0"/>
              <a:t>Se generará un formato de estatus de aplicación el cual consistirá en:</a:t>
            </a:r>
          </a:p>
          <a:p>
            <a:pPr lvl="2"/>
            <a:r>
              <a:rPr lang="es-MX" dirty="0" smtClean="0"/>
              <a:t>Ficha de Aplicación actualizada</a:t>
            </a:r>
          </a:p>
          <a:p>
            <a:pPr lvl="2"/>
            <a:r>
              <a:rPr lang="es-MX" dirty="0" smtClean="0"/>
              <a:t>Listado de incidentes/mantenimientos en curso</a:t>
            </a:r>
          </a:p>
          <a:p>
            <a:pPr lvl="2"/>
            <a:r>
              <a:rPr lang="es-MX" dirty="0" smtClean="0"/>
              <a:t>Listado de incidentes/mantenimientos pendientes</a:t>
            </a:r>
          </a:p>
          <a:p>
            <a:pPr lvl="2"/>
            <a:r>
              <a:rPr lang="es-MX" dirty="0" smtClean="0"/>
              <a:t>Listado de incidentes/mantenimientos detenidos</a:t>
            </a:r>
          </a:p>
          <a:p>
            <a:pPr lvl="2"/>
            <a:r>
              <a:rPr lang="es-MX" dirty="0" smtClean="0"/>
              <a:t>Listado de incidentes/mantenimientos resueltos</a:t>
            </a:r>
          </a:p>
          <a:p>
            <a:pPr marL="603504" lvl="2" indent="0">
              <a:buNone/>
            </a:pPr>
            <a:r>
              <a:rPr lang="es-MX" dirty="0" smtClean="0"/>
              <a:t>Dicho formato será firmado tanto por el equipo que entrega como por el equipo que recibe. </a:t>
            </a:r>
          </a:p>
          <a:p>
            <a:r>
              <a:rPr lang="es-MX" dirty="0" smtClean="0"/>
              <a:t>Carta entrega recepción</a:t>
            </a:r>
          </a:p>
          <a:p>
            <a:pPr lvl="1"/>
            <a:r>
              <a:rPr lang="es-MX" dirty="0" smtClean="0"/>
              <a:t>Se generará un documento al finalizar el proyecto de gestión del cambio documentando el estatus de cada aplicación recibida así como el final de las actividades de la gestión del cambio para los servicios de incidencias y mantenimiento,</a:t>
            </a:r>
            <a:endParaRPr lang="es-MX" dirty="0"/>
          </a:p>
        </p:txBody>
      </p:sp>
      <p:sp>
        <p:nvSpPr>
          <p:cNvPr id="3" name="2 Marcador de número de diapositiva"/>
          <p:cNvSpPr>
            <a:spLocks noGrp="1"/>
          </p:cNvSpPr>
          <p:nvPr>
            <p:ph type="sldNum" sz="quarter" idx="12"/>
          </p:nvPr>
        </p:nvSpPr>
        <p:spPr/>
        <p:txBody>
          <a:bodyPr/>
          <a:lstStyle/>
          <a:p>
            <a:fld id="{8CE663C2-83DA-49A0-B08F-00547F8FAB35}" type="slidenum">
              <a:rPr lang="es-MX" smtClean="0"/>
              <a:pPr/>
              <a:t>19</a:t>
            </a:fld>
            <a:endParaRPr lang="es-MX" dirty="0"/>
          </a:p>
        </p:txBody>
      </p:sp>
      <p:sp>
        <p:nvSpPr>
          <p:cNvPr id="4" name="3 Título"/>
          <p:cNvSpPr>
            <a:spLocks noGrp="1"/>
          </p:cNvSpPr>
          <p:nvPr>
            <p:ph type="title"/>
          </p:nvPr>
        </p:nvSpPr>
        <p:spPr/>
        <p:txBody>
          <a:bodyPr/>
          <a:lstStyle/>
          <a:p>
            <a:r>
              <a:rPr lang="es-MX" dirty="0" smtClean="0"/>
              <a:t>Cierre de Gestión del Cambio</a:t>
            </a:r>
            <a:endParaRPr lang="es-MX" dirty="0"/>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spTree>
    <p:extLst>
      <p:ext uri="{BB962C8B-B14F-4D97-AF65-F5344CB8AC3E}">
        <p14:creationId xmlns:p14="http://schemas.microsoft.com/office/powerpoint/2010/main" val="920163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2</a:t>
            </a:fld>
            <a:endParaRPr lang="es-MX" dirty="0"/>
          </a:p>
        </p:txBody>
      </p:sp>
      <p:sp>
        <p:nvSpPr>
          <p:cNvPr id="4" name="3 Título"/>
          <p:cNvSpPr>
            <a:spLocks noGrp="1"/>
          </p:cNvSpPr>
          <p:nvPr>
            <p:ph type="title"/>
          </p:nvPr>
        </p:nvSpPr>
        <p:spPr/>
        <p:txBody>
          <a:bodyPr/>
          <a:lstStyle/>
          <a:p>
            <a:r>
              <a:rPr lang="es-MX" dirty="0" smtClean="0"/>
              <a:t>Agenda</a:t>
            </a:r>
            <a:endParaRPr lang="es-ES"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2" name="1 Marcador de contenido"/>
          <p:cNvSpPr>
            <a:spLocks noGrp="1"/>
          </p:cNvSpPr>
          <p:nvPr>
            <p:ph idx="1"/>
          </p:nvPr>
        </p:nvSpPr>
        <p:spPr/>
        <p:txBody>
          <a:bodyPr/>
          <a:lstStyle/>
          <a:p>
            <a:endParaRPr lang="es-MX" dirty="0" smtClean="0"/>
          </a:p>
          <a:p>
            <a:endParaRPr lang="es-ES" dirty="0"/>
          </a:p>
        </p:txBody>
      </p:sp>
      <p:graphicFrame>
        <p:nvGraphicFramePr>
          <p:cNvPr id="6" name="5 Diagrama"/>
          <p:cNvGraphicFramePr/>
          <p:nvPr>
            <p:extLst>
              <p:ext uri="{D42A27DB-BD31-4B8C-83A1-F6EECF244321}">
                <p14:modId xmlns:p14="http://schemas.microsoft.com/office/powerpoint/2010/main" val="2986038111"/>
              </p:ext>
            </p:extLst>
          </p:nvPr>
        </p:nvGraphicFramePr>
        <p:xfrm>
          <a:off x="611560" y="1772816"/>
          <a:ext cx="8136904"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525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20</a:t>
            </a:fld>
            <a:endParaRPr lang="es-MX"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8" name="Rectángulo 7"/>
          <p:cNvSpPr/>
          <p:nvPr/>
        </p:nvSpPr>
        <p:spPr>
          <a:xfrm>
            <a:off x="539552" y="1484784"/>
            <a:ext cx="8136904" cy="4896544"/>
          </a:xfrm>
          <a:prstGeom prst="rect">
            <a:avLst/>
          </a:prstGeom>
          <a:solidFill>
            <a:schemeClr val="bg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solidFill>
                  <a:schemeClr val="accent1">
                    <a:lumMod val="60000"/>
                    <a:lumOff val="40000"/>
                  </a:schemeClr>
                </a:solidFill>
              </a:rPr>
              <a:t>Comunicación</a:t>
            </a:r>
            <a:endParaRPr lang="es-MX" sz="4000" b="1" dirty="0">
              <a:solidFill>
                <a:schemeClr val="accent1">
                  <a:lumMod val="60000"/>
                  <a:lumOff val="40000"/>
                </a:schemeClr>
              </a:solidFill>
            </a:endParaRPr>
          </a:p>
        </p:txBody>
      </p:sp>
    </p:spTree>
    <p:extLst>
      <p:ext uri="{BB962C8B-B14F-4D97-AF65-F5344CB8AC3E}">
        <p14:creationId xmlns:p14="http://schemas.microsoft.com/office/powerpoint/2010/main" val="3042123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MX" dirty="0" smtClean="0"/>
          </a:p>
          <a:p>
            <a:endParaRPr lang="es-MX" dirty="0" smtClean="0"/>
          </a:p>
        </p:txBody>
      </p:sp>
      <p:sp>
        <p:nvSpPr>
          <p:cNvPr id="3" name="2 Marcador de número de diapositiva"/>
          <p:cNvSpPr>
            <a:spLocks noGrp="1"/>
          </p:cNvSpPr>
          <p:nvPr>
            <p:ph type="sldNum" sz="quarter" idx="12"/>
          </p:nvPr>
        </p:nvSpPr>
        <p:spPr/>
        <p:txBody>
          <a:bodyPr/>
          <a:lstStyle/>
          <a:p>
            <a:fld id="{8CE663C2-83DA-49A0-B08F-00547F8FAB35}" type="slidenum">
              <a:rPr lang="es-MX" smtClean="0"/>
              <a:pPr/>
              <a:t>21</a:t>
            </a:fld>
            <a:endParaRPr lang="es-MX" dirty="0"/>
          </a:p>
        </p:txBody>
      </p:sp>
      <p:sp>
        <p:nvSpPr>
          <p:cNvPr id="4" name="3 Título"/>
          <p:cNvSpPr>
            <a:spLocks noGrp="1"/>
          </p:cNvSpPr>
          <p:nvPr>
            <p:ph type="title"/>
          </p:nvPr>
        </p:nvSpPr>
        <p:spPr/>
        <p:txBody>
          <a:bodyPr/>
          <a:lstStyle/>
          <a:p>
            <a:r>
              <a:rPr lang="es-MX" dirty="0"/>
              <a:t>Plan de comunicación</a:t>
            </a:r>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22" name="21 CuadroTexto"/>
          <p:cNvSpPr txBox="1"/>
          <p:nvPr/>
        </p:nvSpPr>
        <p:spPr>
          <a:xfrm>
            <a:off x="539552" y="1528547"/>
            <a:ext cx="8208912" cy="923330"/>
          </a:xfrm>
          <a:prstGeom prst="rect">
            <a:avLst/>
          </a:prstGeom>
          <a:noFill/>
        </p:spPr>
        <p:txBody>
          <a:bodyPr wrap="square" rtlCol="0">
            <a:spAutoFit/>
          </a:bodyPr>
          <a:lstStyle/>
          <a:p>
            <a:r>
              <a:rPr lang="es-MX" dirty="0" smtClean="0">
                <a:latin typeface="Calibri" panose="020F0502020204030204" pitchFamily="34" charset="0"/>
              </a:rPr>
              <a:t>La comunicación del cambio es critica para el éxito del proyecto, por lo que se plantean las siguientes etapas para que el cambio sea conocido y aceptado por todos los participantes</a:t>
            </a:r>
            <a:endParaRPr lang="es-MX" dirty="0">
              <a:latin typeface="Calibri" panose="020F0502020204030204" pitchFamily="34" charset="0"/>
            </a:endParaRPr>
          </a:p>
        </p:txBody>
      </p:sp>
      <p:sp>
        <p:nvSpPr>
          <p:cNvPr id="23" name="22 CuadroTexto"/>
          <p:cNvSpPr txBox="1"/>
          <p:nvPr/>
        </p:nvSpPr>
        <p:spPr>
          <a:xfrm>
            <a:off x="755576" y="2627620"/>
            <a:ext cx="1202573" cy="369332"/>
          </a:xfrm>
          <a:prstGeom prst="rect">
            <a:avLst/>
          </a:prstGeom>
          <a:noFill/>
        </p:spPr>
        <p:txBody>
          <a:bodyPr wrap="none" rtlCol="0">
            <a:spAutoFit/>
          </a:bodyPr>
          <a:lstStyle/>
          <a:p>
            <a:r>
              <a:rPr lang="es-MX" dirty="0" smtClean="0">
                <a:latin typeface="Calibri" panose="020F0502020204030204" pitchFamily="34" charset="0"/>
              </a:rPr>
              <a:t>Audiencias</a:t>
            </a:r>
            <a:endParaRPr lang="es-MX" dirty="0">
              <a:latin typeface="Calibri" panose="020F0502020204030204" pitchFamily="34" charset="0"/>
            </a:endParaRPr>
          </a:p>
        </p:txBody>
      </p:sp>
      <p:sp>
        <p:nvSpPr>
          <p:cNvPr id="25" name="24 CuadroTexto"/>
          <p:cNvSpPr txBox="1"/>
          <p:nvPr/>
        </p:nvSpPr>
        <p:spPr>
          <a:xfrm>
            <a:off x="5364088" y="3068960"/>
            <a:ext cx="3251142" cy="369332"/>
          </a:xfrm>
          <a:prstGeom prst="rect">
            <a:avLst/>
          </a:prstGeom>
          <a:noFill/>
        </p:spPr>
        <p:txBody>
          <a:bodyPr wrap="square" rtlCol="0">
            <a:spAutoFit/>
          </a:bodyPr>
          <a:lstStyle/>
          <a:p>
            <a:r>
              <a:rPr lang="es-MX" dirty="0" smtClean="0">
                <a:latin typeface="Calibri" panose="020F0502020204030204" pitchFamily="34" charset="0"/>
              </a:rPr>
              <a:t>Canales de comunicación</a:t>
            </a:r>
            <a:endParaRPr lang="es-MX" dirty="0">
              <a:latin typeface="Calibri" panose="020F0502020204030204" pitchFamily="34" charset="0"/>
            </a:endParaRPr>
          </a:p>
        </p:txBody>
      </p:sp>
      <p:pic>
        <p:nvPicPr>
          <p:cNvPr id="513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622" y="3458023"/>
            <a:ext cx="3965224"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65" y="3000125"/>
            <a:ext cx="4056382" cy="294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829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22</a:t>
            </a:fld>
            <a:endParaRPr lang="es-MX" dirty="0"/>
          </a:p>
        </p:txBody>
      </p:sp>
      <p:sp>
        <p:nvSpPr>
          <p:cNvPr id="4" name="3 Título"/>
          <p:cNvSpPr>
            <a:spLocks noGrp="1"/>
          </p:cNvSpPr>
          <p:nvPr>
            <p:ph type="title"/>
          </p:nvPr>
        </p:nvSpPr>
        <p:spPr/>
        <p:txBody>
          <a:bodyPr/>
          <a:lstStyle/>
          <a:p>
            <a:r>
              <a:rPr lang="es-MX" dirty="0"/>
              <a:t>Plan de comunicación</a:t>
            </a:r>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sp>
        <p:nvSpPr>
          <p:cNvPr id="10" name="9 CuadroTexto"/>
          <p:cNvSpPr txBox="1"/>
          <p:nvPr/>
        </p:nvSpPr>
        <p:spPr>
          <a:xfrm>
            <a:off x="611560" y="1556792"/>
            <a:ext cx="2280753" cy="369332"/>
          </a:xfrm>
          <a:prstGeom prst="rect">
            <a:avLst/>
          </a:prstGeom>
          <a:noFill/>
        </p:spPr>
        <p:txBody>
          <a:bodyPr wrap="none" rtlCol="0">
            <a:spAutoFit/>
          </a:bodyPr>
          <a:lstStyle/>
          <a:p>
            <a:r>
              <a:rPr lang="es-MX" dirty="0" smtClean="0">
                <a:latin typeface="Calibri" panose="020F0502020204030204" pitchFamily="34" charset="0"/>
              </a:rPr>
              <a:t>Mensajes a comunicar</a:t>
            </a:r>
            <a:endParaRPr lang="es-MX" dirty="0">
              <a:latin typeface="Calibri" panose="020F0502020204030204" pitchFamily="34" charset="0"/>
            </a:endParaRPr>
          </a:p>
        </p:txBody>
      </p:sp>
      <p:sp>
        <p:nvSpPr>
          <p:cNvPr id="11" name="10 CuadroTexto"/>
          <p:cNvSpPr txBox="1"/>
          <p:nvPr/>
        </p:nvSpPr>
        <p:spPr>
          <a:xfrm>
            <a:off x="611560" y="4571836"/>
            <a:ext cx="1339982" cy="369332"/>
          </a:xfrm>
          <a:prstGeom prst="rect">
            <a:avLst/>
          </a:prstGeom>
          <a:noFill/>
        </p:spPr>
        <p:txBody>
          <a:bodyPr wrap="none" rtlCol="0">
            <a:spAutoFit/>
          </a:bodyPr>
          <a:lstStyle/>
          <a:p>
            <a:r>
              <a:rPr lang="es-MX" dirty="0" smtClean="0">
                <a:latin typeface="Calibri" panose="020F0502020204030204" pitchFamily="34" charset="0"/>
              </a:rPr>
              <a:t>Cronograma</a:t>
            </a:r>
            <a:endParaRPr lang="es-MX" dirty="0">
              <a:latin typeface="Calibri" panose="020F0502020204030204" pitchFamily="34" charset="0"/>
            </a:endParaRPr>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26124"/>
            <a:ext cx="8086104" cy="271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4965730"/>
            <a:ext cx="6302846" cy="152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801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23</a:t>
            </a:fld>
            <a:endParaRPr lang="es-MX"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8" name="Rectángulo 7"/>
          <p:cNvSpPr/>
          <p:nvPr/>
        </p:nvSpPr>
        <p:spPr>
          <a:xfrm>
            <a:off x="539552" y="1484784"/>
            <a:ext cx="8136904" cy="4896544"/>
          </a:xfrm>
          <a:prstGeom prst="rect">
            <a:avLst/>
          </a:prstGeom>
          <a:solidFill>
            <a:schemeClr val="bg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solidFill>
                  <a:schemeClr val="accent1">
                    <a:lumMod val="60000"/>
                    <a:lumOff val="40000"/>
                  </a:schemeClr>
                </a:solidFill>
              </a:rPr>
              <a:t>Modelo de relación de trabajo</a:t>
            </a:r>
            <a:endParaRPr lang="es-MX" sz="4000" b="1" dirty="0">
              <a:solidFill>
                <a:schemeClr val="accent1">
                  <a:lumMod val="60000"/>
                  <a:lumOff val="40000"/>
                </a:schemeClr>
              </a:solidFill>
            </a:endParaRPr>
          </a:p>
        </p:txBody>
      </p:sp>
    </p:spTree>
    <p:extLst>
      <p:ext uri="{BB962C8B-B14F-4D97-AF65-F5344CB8AC3E}">
        <p14:creationId xmlns:p14="http://schemas.microsoft.com/office/powerpoint/2010/main" val="2927683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ext uri="{D42A27DB-BD31-4B8C-83A1-F6EECF244321}">
                <p14:modId xmlns:p14="http://schemas.microsoft.com/office/powerpoint/2010/main" val="2106005873"/>
              </p:ext>
            </p:extLst>
          </p:nvPr>
        </p:nvGraphicFramePr>
        <p:xfrm>
          <a:off x="503238" y="1412776"/>
          <a:ext cx="5148882" cy="4895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número de diapositiva"/>
          <p:cNvSpPr>
            <a:spLocks noGrp="1"/>
          </p:cNvSpPr>
          <p:nvPr>
            <p:ph type="sldNum" sz="quarter" idx="12"/>
          </p:nvPr>
        </p:nvSpPr>
        <p:spPr/>
        <p:txBody>
          <a:bodyPr/>
          <a:lstStyle/>
          <a:p>
            <a:fld id="{8CE663C2-83DA-49A0-B08F-00547F8FAB35}" type="slidenum">
              <a:rPr lang="es-MX" smtClean="0"/>
              <a:pPr/>
              <a:t>24</a:t>
            </a:fld>
            <a:endParaRPr lang="es-MX" dirty="0"/>
          </a:p>
        </p:txBody>
      </p:sp>
      <p:sp>
        <p:nvSpPr>
          <p:cNvPr id="4" name="3 Título"/>
          <p:cNvSpPr>
            <a:spLocks noGrp="1"/>
          </p:cNvSpPr>
          <p:nvPr>
            <p:ph type="title"/>
          </p:nvPr>
        </p:nvSpPr>
        <p:spPr/>
        <p:txBody>
          <a:bodyPr/>
          <a:lstStyle/>
          <a:p>
            <a:r>
              <a:rPr lang="es-MX" dirty="0">
                <a:solidFill>
                  <a:schemeClr val="accent1">
                    <a:lumMod val="60000"/>
                    <a:lumOff val="40000"/>
                  </a:schemeClr>
                </a:solidFill>
              </a:rPr>
              <a:t>Modelo de relación de </a:t>
            </a:r>
            <a:r>
              <a:rPr lang="es-MX" dirty="0" smtClean="0">
                <a:solidFill>
                  <a:schemeClr val="accent1">
                    <a:lumMod val="60000"/>
                    <a:lumOff val="40000"/>
                  </a:schemeClr>
                </a:solidFill>
              </a:rPr>
              <a:t>trabajo </a:t>
            </a:r>
            <a:endParaRPr lang="es-MX" dirty="0">
              <a:solidFill>
                <a:schemeClr val="accent1">
                  <a:lumMod val="60000"/>
                  <a:lumOff val="40000"/>
                </a:schemeClr>
              </a:solidFill>
            </a:endParaRPr>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sp>
        <p:nvSpPr>
          <p:cNvPr id="10" name="9 CuadroTexto"/>
          <p:cNvSpPr txBox="1"/>
          <p:nvPr/>
        </p:nvSpPr>
        <p:spPr>
          <a:xfrm>
            <a:off x="5868144" y="1844824"/>
            <a:ext cx="2808312" cy="1815882"/>
          </a:xfrm>
          <a:prstGeom prst="rect">
            <a:avLst/>
          </a:prstGeom>
          <a:noFill/>
        </p:spPr>
        <p:txBody>
          <a:bodyPr wrap="square" rtlCol="0">
            <a:spAutoFit/>
          </a:bodyPr>
          <a:lstStyle/>
          <a:p>
            <a:pPr algn="just"/>
            <a:r>
              <a:rPr lang="es-MX" sz="1600" dirty="0" smtClean="0">
                <a:latin typeface="Calibri" panose="020F0502020204030204" pitchFamily="34" charset="0"/>
              </a:rPr>
              <a:t>El modelo de gestión de trabajo regirá el funcionamiento de la fabrica de software</a:t>
            </a:r>
          </a:p>
          <a:p>
            <a:pPr algn="just"/>
            <a:r>
              <a:rPr lang="es-MX" sz="1600" dirty="0" smtClean="0">
                <a:latin typeface="Calibri" panose="020F0502020204030204" pitchFamily="34" charset="0"/>
              </a:rPr>
              <a:t>El objetivo es crear todos los insumos necesarios para poder realizar los servicios de manera estandarizada y eficiente</a:t>
            </a:r>
            <a:endParaRPr lang="es-MX" sz="1600" dirty="0">
              <a:latin typeface="Calibri" panose="020F0502020204030204" pitchFamily="34" charset="0"/>
            </a:endParaRPr>
          </a:p>
        </p:txBody>
      </p:sp>
    </p:spTree>
    <p:extLst>
      <p:ext uri="{BB962C8B-B14F-4D97-AF65-F5344CB8AC3E}">
        <p14:creationId xmlns:p14="http://schemas.microsoft.com/office/powerpoint/2010/main" val="2291150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dirty="0" smtClean="0"/>
              <a:t>Definición del servicio </a:t>
            </a:r>
          </a:p>
          <a:p>
            <a:pPr lvl="1"/>
            <a:r>
              <a:rPr lang="es-MX" dirty="0" smtClean="0"/>
              <a:t>Se tiene que documentar a detalle la definición de los servicios (incidencias y mantenimientos), los objetivos que busca y las características que tiene.</a:t>
            </a:r>
          </a:p>
          <a:p>
            <a:endParaRPr lang="es-MX" dirty="0" smtClean="0"/>
          </a:p>
          <a:p>
            <a:r>
              <a:rPr lang="es-MX" dirty="0" smtClean="0"/>
              <a:t>Ámbito del Servicio</a:t>
            </a:r>
          </a:p>
          <a:p>
            <a:pPr lvl="1"/>
            <a:r>
              <a:rPr lang="es-MX" dirty="0" smtClean="0"/>
              <a:t>Se tiene que documentar de manera clara las aplicaciones que van a utilizar el servicio, los horarios de atención, y en generar todas las características que nos permitan delimitar de manera clara el servicio.</a:t>
            </a:r>
          </a:p>
          <a:p>
            <a:endParaRPr lang="es-MX" dirty="0" smtClean="0"/>
          </a:p>
          <a:p>
            <a:r>
              <a:rPr lang="es-MX" dirty="0" smtClean="0"/>
              <a:t>Gestión de Oferta de Software</a:t>
            </a:r>
          </a:p>
          <a:p>
            <a:pPr lvl="1"/>
            <a:r>
              <a:rPr lang="es-MX" dirty="0" smtClean="0"/>
              <a:t>Se tienen que definir la sistemática para evaluar y aceptar las peticiones de trabajo a BW </a:t>
            </a:r>
            <a:r>
              <a:rPr lang="es-MX" dirty="0" err="1" smtClean="0"/>
              <a:t>Meill</a:t>
            </a:r>
            <a:r>
              <a:rPr lang="es-MX" dirty="0" smtClean="0"/>
              <a:t>, así como cualquier modificación que pueda haber a las mismas</a:t>
            </a:r>
          </a:p>
          <a:p>
            <a:pPr lvl="2"/>
            <a:r>
              <a:rPr lang="es-MX" dirty="0"/>
              <a:t>Incidentes </a:t>
            </a:r>
            <a:r>
              <a:rPr lang="es-MX" dirty="0" smtClean="0"/>
              <a:t>: Las ofertas serán automáticamente aceptadas.</a:t>
            </a:r>
          </a:p>
          <a:p>
            <a:pPr lvl="2"/>
            <a:r>
              <a:rPr lang="es-MX" dirty="0" smtClean="0"/>
              <a:t>Mantenimientos: Se tienen que definir los criterios de creación de solicitud y de aceptación de la propuesta de resolución</a:t>
            </a:r>
            <a:endParaRPr lang="es-MX" dirty="0"/>
          </a:p>
        </p:txBody>
      </p:sp>
      <p:sp>
        <p:nvSpPr>
          <p:cNvPr id="3" name="2 Marcador de número de diapositiva"/>
          <p:cNvSpPr>
            <a:spLocks noGrp="1"/>
          </p:cNvSpPr>
          <p:nvPr>
            <p:ph type="sldNum" sz="quarter" idx="12"/>
          </p:nvPr>
        </p:nvSpPr>
        <p:spPr/>
        <p:txBody>
          <a:bodyPr/>
          <a:lstStyle/>
          <a:p>
            <a:fld id="{8CE663C2-83DA-49A0-B08F-00547F8FAB35}" type="slidenum">
              <a:rPr lang="es-MX" smtClean="0"/>
              <a:pPr/>
              <a:t>25</a:t>
            </a:fld>
            <a:endParaRPr lang="es-MX" dirty="0"/>
          </a:p>
        </p:txBody>
      </p:sp>
      <p:sp>
        <p:nvSpPr>
          <p:cNvPr id="4" name="3 Título"/>
          <p:cNvSpPr>
            <a:spLocks noGrp="1"/>
          </p:cNvSpPr>
          <p:nvPr>
            <p:ph type="title"/>
          </p:nvPr>
        </p:nvSpPr>
        <p:spPr/>
        <p:txBody>
          <a:bodyPr/>
          <a:lstStyle/>
          <a:p>
            <a:r>
              <a:rPr lang="es-MX" dirty="0">
                <a:solidFill>
                  <a:schemeClr val="accent1">
                    <a:lumMod val="60000"/>
                    <a:lumOff val="40000"/>
                  </a:schemeClr>
                </a:solidFill>
              </a:rPr>
              <a:t>Modelo de relación de </a:t>
            </a:r>
            <a:r>
              <a:rPr lang="es-MX" dirty="0" smtClean="0">
                <a:solidFill>
                  <a:schemeClr val="accent1">
                    <a:lumMod val="60000"/>
                    <a:lumOff val="40000"/>
                  </a:schemeClr>
                </a:solidFill>
              </a:rPr>
              <a:t>trabajo</a:t>
            </a:r>
            <a:br>
              <a:rPr lang="es-MX" dirty="0" smtClean="0">
                <a:solidFill>
                  <a:schemeClr val="accent1">
                    <a:lumMod val="60000"/>
                    <a:lumOff val="40000"/>
                  </a:schemeClr>
                </a:solidFill>
              </a:rPr>
            </a:br>
            <a:r>
              <a:rPr lang="es-MX" sz="1600" dirty="0" smtClean="0">
                <a:solidFill>
                  <a:schemeClr val="accent1">
                    <a:lumMod val="60000"/>
                    <a:lumOff val="40000"/>
                  </a:schemeClr>
                </a:solidFill>
              </a:rPr>
              <a:t>(Definición)</a:t>
            </a:r>
            <a:endParaRPr lang="es-MX" sz="1600" dirty="0">
              <a:solidFill>
                <a:schemeClr val="accent1">
                  <a:lumMod val="60000"/>
                  <a:lumOff val="40000"/>
                </a:schemeClr>
              </a:solidFill>
            </a:endParaRPr>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spTree>
    <p:extLst>
      <p:ext uri="{BB962C8B-B14F-4D97-AF65-F5344CB8AC3E}">
        <p14:creationId xmlns:p14="http://schemas.microsoft.com/office/powerpoint/2010/main" val="4042537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sz="2000" dirty="0"/>
              <a:t>Gestión de </a:t>
            </a:r>
            <a:r>
              <a:rPr lang="es-MX" sz="2000" dirty="0" smtClean="0"/>
              <a:t>Trabajo</a:t>
            </a:r>
          </a:p>
          <a:p>
            <a:pPr lvl="1"/>
            <a:r>
              <a:rPr lang="es-MX" sz="1700" dirty="0" smtClean="0"/>
              <a:t>Se </a:t>
            </a:r>
            <a:r>
              <a:rPr lang="es-MX" sz="1700" dirty="0"/>
              <a:t>entiende por gestión de un trabajo, al conjunto de actividades que deben realizarse para desarrollar y/o implantar o modificar el software dentro de un plazo, coste y calidad previamente </a:t>
            </a:r>
            <a:r>
              <a:rPr lang="es-MX" sz="1700" dirty="0" smtClean="0"/>
              <a:t>establecidos, dichas actividades tienen que ser definidas y documentadas para el arranque de los servicios.</a:t>
            </a:r>
            <a:endParaRPr lang="es-MX" sz="1700" dirty="0"/>
          </a:p>
          <a:p>
            <a:r>
              <a:rPr lang="es-MX" sz="2000" dirty="0" smtClean="0"/>
              <a:t>Gestión </a:t>
            </a:r>
            <a:r>
              <a:rPr lang="es-MX" sz="2000" dirty="0"/>
              <a:t>de </a:t>
            </a:r>
            <a:r>
              <a:rPr lang="es-MX" sz="2000" dirty="0" smtClean="0"/>
              <a:t>Recursos</a:t>
            </a:r>
          </a:p>
          <a:p>
            <a:pPr lvl="1"/>
            <a:r>
              <a:rPr lang="es-MX" sz="1700" dirty="0" smtClean="0"/>
              <a:t>Se requiere definir las actividades para asegurar el máximo aprovechamiento de los recursos utilizados en el proyecto, así como la transparente utilización de los mismos</a:t>
            </a:r>
          </a:p>
          <a:p>
            <a:r>
              <a:rPr lang="es-MX" sz="2000" dirty="0" smtClean="0"/>
              <a:t>Estructura Organizativa</a:t>
            </a:r>
          </a:p>
          <a:p>
            <a:pPr lvl="1"/>
            <a:r>
              <a:rPr lang="es-MX" sz="1700" dirty="0" smtClean="0"/>
              <a:t>Se requiere documentar y definir las interacciones entre todos los participantes del servicio, de manera que queden claros sus roles, responsabilidades, las actividades a desarrollar y los procesos de escalamiento para poder asegurar el funcionamiento eficiente de los servicios de mantenimiento y de incidencias</a:t>
            </a:r>
          </a:p>
          <a:p>
            <a:endParaRPr lang="es-MX" dirty="0" smtClean="0"/>
          </a:p>
          <a:p>
            <a:pPr lvl="1"/>
            <a:endParaRPr lang="es-MX" dirty="0"/>
          </a:p>
        </p:txBody>
      </p:sp>
      <p:sp>
        <p:nvSpPr>
          <p:cNvPr id="3" name="2 Marcador de número de diapositiva"/>
          <p:cNvSpPr>
            <a:spLocks noGrp="1"/>
          </p:cNvSpPr>
          <p:nvPr>
            <p:ph type="sldNum" sz="quarter" idx="12"/>
          </p:nvPr>
        </p:nvSpPr>
        <p:spPr/>
        <p:txBody>
          <a:bodyPr/>
          <a:lstStyle/>
          <a:p>
            <a:fld id="{8CE663C2-83DA-49A0-B08F-00547F8FAB35}" type="slidenum">
              <a:rPr lang="es-MX" smtClean="0"/>
              <a:pPr/>
              <a:t>26</a:t>
            </a:fld>
            <a:endParaRPr lang="es-MX" dirty="0"/>
          </a:p>
        </p:txBody>
      </p:sp>
      <p:sp>
        <p:nvSpPr>
          <p:cNvPr id="4" name="3 Título"/>
          <p:cNvSpPr>
            <a:spLocks noGrp="1"/>
          </p:cNvSpPr>
          <p:nvPr>
            <p:ph type="title"/>
          </p:nvPr>
        </p:nvSpPr>
        <p:spPr/>
        <p:txBody>
          <a:bodyPr/>
          <a:lstStyle/>
          <a:p>
            <a:r>
              <a:rPr lang="es-MX" dirty="0">
                <a:solidFill>
                  <a:schemeClr val="accent1">
                    <a:lumMod val="60000"/>
                    <a:lumOff val="40000"/>
                  </a:schemeClr>
                </a:solidFill>
              </a:rPr>
              <a:t>Modelo de relación de trabajo</a:t>
            </a:r>
            <a:br>
              <a:rPr lang="es-MX" dirty="0">
                <a:solidFill>
                  <a:schemeClr val="accent1">
                    <a:lumMod val="60000"/>
                    <a:lumOff val="40000"/>
                  </a:schemeClr>
                </a:solidFill>
              </a:rPr>
            </a:br>
            <a:r>
              <a:rPr lang="es-MX" sz="1600" dirty="0">
                <a:solidFill>
                  <a:schemeClr val="accent1">
                    <a:lumMod val="60000"/>
                    <a:lumOff val="40000"/>
                  </a:schemeClr>
                </a:solidFill>
              </a:rPr>
              <a:t>(Definición)</a:t>
            </a:r>
            <a:endParaRPr lang="es-MX" dirty="0">
              <a:solidFill>
                <a:schemeClr val="accent1">
                  <a:lumMod val="60000"/>
                  <a:lumOff val="40000"/>
                </a:schemeClr>
              </a:solidFill>
            </a:endParaRPr>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spTree>
    <p:extLst>
      <p:ext uri="{BB962C8B-B14F-4D97-AF65-F5344CB8AC3E}">
        <p14:creationId xmlns:p14="http://schemas.microsoft.com/office/powerpoint/2010/main" val="2781610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MX" sz="2000" dirty="0" smtClean="0"/>
              <a:t>Tarificación</a:t>
            </a:r>
          </a:p>
          <a:p>
            <a:pPr lvl="1"/>
            <a:r>
              <a:rPr lang="es-MX" dirty="0" smtClean="0"/>
              <a:t>La definición de los modelos de tarificación  para </a:t>
            </a:r>
            <a:r>
              <a:rPr lang="es-MX" dirty="0"/>
              <a:t>dimensionar el esfuerzo requerido de una petición, y así homologar </a:t>
            </a:r>
            <a:r>
              <a:rPr lang="es-MX" dirty="0" smtClean="0"/>
              <a:t>criterios así como la validación de el </a:t>
            </a:r>
            <a:r>
              <a:rPr lang="es-MX" dirty="0" err="1" smtClean="0"/>
              <a:t>cotizador</a:t>
            </a:r>
            <a:r>
              <a:rPr lang="es-MX" dirty="0" smtClean="0"/>
              <a:t> a utilizar son críticos para la implementación de los servicios de incidencias y mantenimiento </a:t>
            </a:r>
            <a:endParaRPr lang="es-MX" dirty="0"/>
          </a:p>
          <a:p>
            <a:r>
              <a:rPr lang="es-MX" sz="2000" dirty="0" smtClean="0"/>
              <a:t>ANS</a:t>
            </a:r>
          </a:p>
          <a:p>
            <a:pPr lvl="1"/>
            <a:r>
              <a:rPr lang="es-MX" dirty="0" smtClean="0"/>
              <a:t>Se requiere la definición e implementación de los niveles de servicio que ayudaran a medir la eficiencia y eficacia de los servicios implementados y  a dar un seguimiento claro que permita el manejo de problemas y la solución de los mismos.</a:t>
            </a:r>
          </a:p>
          <a:p>
            <a:r>
              <a:rPr lang="es-MX" sz="2000" dirty="0" smtClean="0"/>
              <a:t>Cuadros de Mando </a:t>
            </a:r>
          </a:p>
          <a:p>
            <a:pPr lvl="1"/>
            <a:r>
              <a:rPr lang="es-MX" dirty="0" smtClean="0"/>
              <a:t>Se requiere la creación un </a:t>
            </a:r>
            <a:r>
              <a:rPr lang="es-MX" dirty="0" err="1" smtClean="0"/>
              <a:t>Dashboard</a:t>
            </a:r>
            <a:r>
              <a:rPr lang="es-MX" dirty="0" smtClean="0"/>
              <a:t> que permita la rápida visualización de los indicadores para tener una perspectiva rápida de la operativa de los servicios, y de ese modo poder tomar decisiones rápidas y proactivas que permitan el correcto funcionamiento de los servicios</a:t>
            </a:r>
          </a:p>
          <a:p>
            <a:r>
              <a:rPr lang="es-MX" sz="2000" dirty="0" smtClean="0"/>
              <a:t>Mejora Continua</a:t>
            </a:r>
          </a:p>
          <a:p>
            <a:pPr lvl="1"/>
            <a:r>
              <a:rPr lang="es-MX" dirty="0" smtClean="0"/>
              <a:t>Una vez definidos los indicadores , todos los procesos deberán  ser susceptibles a mejorar de manera continua con la idea de permitir</a:t>
            </a:r>
            <a:r>
              <a:rPr lang="es-MX" dirty="0"/>
              <a:t> reducir costos, reducir tiempos de espera, aumentar los índices de satisfacción de los </a:t>
            </a:r>
            <a:r>
              <a:rPr lang="es-MX" dirty="0" smtClean="0"/>
              <a:t>clientes y </a:t>
            </a:r>
            <a:r>
              <a:rPr lang="es-MX" dirty="0"/>
              <a:t>aprovechar al máximo la capacidad de todos los </a:t>
            </a:r>
            <a:r>
              <a:rPr lang="es-MX" dirty="0" smtClean="0"/>
              <a:t>recursos</a:t>
            </a:r>
            <a:r>
              <a:rPr lang="es-MX" dirty="0"/>
              <a:t>.</a:t>
            </a:r>
            <a:endParaRPr lang="es-MX" dirty="0" smtClean="0"/>
          </a:p>
        </p:txBody>
      </p:sp>
      <p:sp>
        <p:nvSpPr>
          <p:cNvPr id="3" name="2 Marcador de número de diapositiva"/>
          <p:cNvSpPr>
            <a:spLocks noGrp="1"/>
          </p:cNvSpPr>
          <p:nvPr>
            <p:ph type="sldNum" sz="quarter" idx="12"/>
          </p:nvPr>
        </p:nvSpPr>
        <p:spPr/>
        <p:txBody>
          <a:bodyPr/>
          <a:lstStyle/>
          <a:p>
            <a:fld id="{8CE663C2-83DA-49A0-B08F-00547F8FAB35}" type="slidenum">
              <a:rPr lang="es-MX" smtClean="0"/>
              <a:pPr/>
              <a:t>27</a:t>
            </a:fld>
            <a:endParaRPr lang="es-MX" dirty="0"/>
          </a:p>
        </p:txBody>
      </p:sp>
      <p:sp>
        <p:nvSpPr>
          <p:cNvPr id="4" name="3 Título"/>
          <p:cNvSpPr>
            <a:spLocks noGrp="1"/>
          </p:cNvSpPr>
          <p:nvPr>
            <p:ph type="title"/>
          </p:nvPr>
        </p:nvSpPr>
        <p:spPr/>
        <p:txBody>
          <a:bodyPr/>
          <a:lstStyle/>
          <a:p>
            <a:r>
              <a:rPr lang="es-MX" dirty="0">
                <a:solidFill>
                  <a:schemeClr val="accent1">
                    <a:lumMod val="60000"/>
                    <a:lumOff val="40000"/>
                  </a:schemeClr>
                </a:solidFill>
              </a:rPr>
              <a:t>Modelo de relación de trabajo</a:t>
            </a:r>
            <a:br>
              <a:rPr lang="es-MX" dirty="0">
                <a:solidFill>
                  <a:schemeClr val="accent1">
                    <a:lumMod val="60000"/>
                    <a:lumOff val="40000"/>
                  </a:schemeClr>
                </a:solidFill>
              </a:rPr>
            </a:br>
            <a:r>
              <a:rPr lang="es-MX" sz="1600" dirty="0">
                <a:solidFill>
                  <a:schemeClr val="accent1">
                    <a:lumMod val="60000"/>
                    <a:lumOff val="40000"/>
                  </a:schemeClr>
                </a:solidFill>
              </a:rPr>
              <a:t>(Definición)</a:t>
            </a:r>
            <a:endParaRPr lang="es-MX" dirty="0">
              <a:solidFill>
                <a:schemeClr val="accent1">
                  <a:lumMod val="60000"/>
                  <a:lumOff val="40000"/>
                </a:schemeClr>
              </a:solidFill>
            </a:endParaRPr>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spTree>
    <p:extLst>
      <p:ext uri="{BB962C8B-B14F-4D97-AF65-F5344CB8AC3E}">
        <p14:creationId xmlns:p14="http://schemas.microsoft.com/office/powerpoint/2010/main" val="1436593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Cada uno de estos subprocesos deberá considerar los siguientes puntos a desarrollar:</a:t>
            </a:r>
          </a:p>
          <a:p>
            <a:pPr lvl="1"/>
            <a:r>
              <a:rPr lang="es-MX" dirty="0" smtClean="0"/>
              <a:t>Documentación</a:t>
            </a:r>
          </a:p>
          <a:p>
            <a:pPr lvl="1"/>
            <a:r>
              <a:rPr lang="es-MX" dirty="0" smtClean="0"/>
              <a:t>Seguimiento y control</a:t>
            </a:r>
          </a:p>
          <a:p>
            <a:pPr lvl="1"/>
            <a:r>
              <a:rPr lang="es-MX" dirty="0" smtClean="0"/>
              <a:t>Calidad</a:t>
            </a:r>
          </a:p>
          <a:p>
            <a:pPr lvl="1"/>
            <a:r>
              <a:rPr lang="es-MX" dirty="0" smtClean="0"/>
              <a:t>Administración y Gestión</a:t>
            </a:r>
          </a:p>
          <a:p>
            <a:pPr lvl="1"/>
            <a:r>
              <a:rPr lang="es-MX" dirty="0" smtClean="0"/>
              <a:t>Herramientas de Soporte</a:t>
            </a:r>
          </a:p>
          <a:p>
            <a:pPr marL="347472" lvl="1" indent="0">
              <a:buNone/>
            </a:pPr>
            <a:endParaRPr lang="es-MX" dirty="0"/>
          </a:p>
        </p:txBody>
      </p:sp>
      <p:sp>
        <p:nvSpPr>
          <p:cNvPr id="3" name="2 Marcador de número de diapositiva"/>
          <p:cNvSpPr>
            <a:spLocks noGrp="1"/>
          </p:cNvSpPr>
          <p:nvPr>
            <p:ph type="sldNum" sz="quarter" idx="12"/>
          </p:nvPr>
        </p:nvSpPr>
        <p:spPr/>
        <p:txBody>
          <a:bodyPr/>
          <a:lstStyle/>
          <a:p>
            <a:fld id="{8CE663C2-83DA-49A0-B08F-00547F8FAB35}" type="slidenum">
              <a:rPr lang="es-MX" smtClean="0"/>
              <a:pPr/>
              <a:t>28</a:t>
            </a:fld>
            <a:endParaRPr lang="es-MX" dirty="0"/>
          </a:p>
        </p:txBody>
      </p:sp>
      <p:sp>
        <p:nvSpPr>
          <p:cNvPr id="4" name="3 Título"/>
          <p:cNvSpPr>
            <a:spLocks noGrp="1"/>
          </p:cNvSpPr>
          <p:nvPr>
            <p:ph type="title"/>
          </p:nvPr>
        </p:nvSpPr>
        <p:spPr/>
        <p:txBody>
          <a:bodyPr/>
          <a:lstStyle/>
          <a:p>
            <a:r>
              <a:rPr lang="es-MX" dirty="0">
                <a:solidFill>
                  <a:schemeClr val="accent1">
                    <a:lumMod val="60000"/>
                    <a:lumOff val="40000"/>
                  </a:schemeClr>
                </a:solidFill>
              </a:rPr>
              <a:t>Modelo de relación de trabajo</a:t>
            </a:r>
            <a:br>
              <a:rPr lang="es-MX" dirty="0">
                <a:solidFill>
                  <a:schemeClr val="accent1">
                    <a:lumMod val="60000"/>
                    <a:lumOff val="40000"/>
                  </a:schemeClr>
                </a:solidFill>
              </a:rPr>
            </a:br>
            <a:r>
              <a:rPr lang="es-MX" sz="1600" dirty="0" smtClean="0">
                <a:solidFill>
                  <a:schemeClr val="accent1">
                    <a:lumMod val="60000"/>
                    <a:lumOff val="40000"/>
                  </a:schemeClr>
                </a:solidFill>
              </a:rPr>
              <a:t>(Puntos a considerar)</a:t>
            </a:r>
            <a:endParaRPr lang="es-MX" dirty="0">
              <a:solidFill>
                <a:schemeClr val="accent1">
                  <a:lumMod val="60000"/>
                  <a:lumOff val="40000"/>
                </a:schemeClr>
              </a:solidFill>
            </a:endParaRPr>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spTree>
    <p:extLst>
      <p:ext uri="{BB962C8B-B14F-4D97-AF65-F5344CB8AC3E}">
        <p14:creationId xmlns:p14="http://schemas.microsoft.com/office/powerpoint/2010/main" val="1472162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29</a:t>
            </a:fld>
            <a:endParaRPr lang="es-MX"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8" name="Rectángulo 7"/>
          <p:cNvSpPr/>
          <p:nvPr/>
        </p:nvSpPr>
        <p:spPr>
          <a:xfrm>
            <a:off x="539552" y="1484784"/>
            <a:ext cx="8136904" cy="4896544"/>
          </a:xfrm>
          <a:prstGeom prst="rect">
            <a:avLst/>
          </a:prstGeom>
          <a:solidFill>
            <a:schemeClr val="bg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solidFill>
                  <a:schemeClr val="accent1">
                    <a:lumMod val="60000"/>
                    <a:lumOff val="40000"/>
                  </a:schemeClr>
                </a:solidFill>
              </a:rPr>
              <a:t>Estrategia de Implementación del Servicio</a:t>
            </a:r>
            <a:endParaRPr lang="es-MX" sz="4000" b="1" dirty="0">
              <a:solidFill>
                <a:schemeClr val="accent1">
                  <a:lumMod val="60000"/>
                  <a:lumOff val="40000"/>
                </a:schemeClr>
              </a:solidFill>
            </a:endParaRPr>
          </a:p>
        </p:txBody>
      </p:sp>
    </p:spTree>
    <p:extLst>
      <p:ext uri="{BB962C8B-B14F-4D97-AF65-F5344CB8AC3E}">
        <p14:creationId xmlns:p14="http://schemas.microsoft.com/office/powerpoint/2010/main" val="1195254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3</a:t>
            </a:fld>
            <a:endParaRPr lang="es-MX"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8" name="Rectángulo 7"/>
          <p:cNvSpPr/>
          <p:nvPr/>
        </p:nvSpPr>
        <p:spPr>
          <a:xfrm>
            <a:off x="539552" y="1484784"/>
            <a:ext cx="8136904" cy="4896544"/>
          </a:xfrm>
          <a:prstGeom prst="rect">
            <a:avLst/>
          </a:prstGeom>
          <a:solidFill>
            <a:schemeClr val="bg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solidFill>
                  <a:schemeClr val="accent1">
                    <a:lumMod val="60000"/>
                    <a:lumOff val="40000"/>
                  </a:schemeClr>
                </a:solidFill>
              </a:rPr>
              <a:t>Objetivo</a:t>
            </a:r>
            <a:endParaRPr lang="es-MX" sz="4000" b="1" dirty="0">
              <a:solidFill>
                <a:schemeClr val="accent1">
                  <a:lumMod val="60000"/>
                  <a:lumOff val="40000"/>
                </a:schemeClr>
              </a:solidFill>
            </a:endParaRPr>
          </a:p>
        </p:txBody>
      </p:sp>
    </p:spTree>
    <p:extLst>
      <p:ext uri="{BB962C8B-B14F-4D97-AF65-F5344CB8AC3E}">
        <p14:creationId xmlns:p14="http://schemas.microsoft.com/office/powerpoint/2010/main" val="19756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ext uri="{D42A27DB-BD31-4B8C-83A1-F6EECF244321}">
                <p14:modId xmlns:p14="http://schemas.microsoft.com/office/powerpoint/2010/main" val="2704665280"/>
              </p:ext>
            </p:extLst>
          </p:nvPr>
        </p:nvGraphicFramePr>
        <p:xfrm>
          <a:off x="503238" y="1916832"/>
          <a:ext cx="8183562"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número de diapositiva"/>
          <p:cNvSpPr>
            <a:spLocks noGrp="1"/>
          </p:cNvSpPr>
          <p:nvPr>
            <p:ph type="sldNum" sz="quarter" idx="12"/>
          </p:nvPr>
        </p:nvSpPr>
        <p:spPr/>
        <p:txBody>
          <a:bodyPr/>
          <a:lstStyle/>
          <a:p>
            <a:fld id="{8CE663C2-83DA-49A0-B08F-00547F8FAB35}" type="slidenum">
              <a:rPr lang="es-MX" smtClean="0"/>
              <a:pPr/>
              <a:t>30</a:t>
            </a:fld>
            <a:endParaRPr lang="es-MX" dirty="0"/>
          </a:p>
        </p:txBody>
      </p:sp>
      <p:sp>
        <p:nvSpPr>
          <p:cNvPr id="4" name="3 Título"/>
          <p:cNvSpPr>
            <a:spLocks noGrp="1"/>
          </p:cNvSpPr>
          <p:nvPr>
            <p:ph type="title"/>
          </p:nvPr>
        </p:nvSpPr>
        <p:spPr/>
        <p:txBody>
          <a:bodyPr/>
          <a:lstStyle/>
          <a:p>
            <a:r>
              <a:rPr lang="es-MX" dirty="0" smtClean="0"/>
              <a:t>Estrategia de gestión del cambio</a:t>
            </a:r>
            <a:endParaRPr lang="es-ES"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graphicFrame>
        <p:nvGraphicFramePr>
          <p:cNvPr id="6" name="5 Diagrama"/>
          <p:cNvGraphicFramePr/>
          <p:nvPr>
            <p:extLst>
              <p:ext uri="{D42A27DB-BD31-4B8C-83A1-F6EECF244321}">
                <p14:modId xmlns:p14="http://schemas.microsoft.com/office/powerpoint/2010/main" val="1011857945"/>
              </p:ext>
            </p:extLst>
          </p:nvPr>
        </p:nvGraphicFramePr>
        <p:xfrm>
          <a:off x="395536" y="5085184"/>
          <a:ext cx="8424936" cy="5040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7 Diagrama"/>
          <p:cNvGraphicFramePr/>
          <p:nvPr>
            <p:extLst>
              <p:ext uri="{D42A27DB-BD31-4B8C-83A1-F6EECF244321}">
                <p14:modId xmlns:p14="http://schemas.microsoft.com/office/powerpoint/2010/main" val="3539684762"/>
              </p:ext>
            </p:extLst>
          </p:nvPr>
        </p:nvGraphicFramePr>
        <p:xfrm>
          <a:off x="395536" y="5805264"/>
          <a:ext cx="8424936" cy="5040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539885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31</a:t>
            </a:fld>
            <a:endParaRPr lang="es-MX" dirty="0"/>
          </a:p>
        </p:txBody>
      </p:sp>
      <p:sp>
        <p:nvSpPr>
          <p:cNvPr id="4" name="3 Título"/>
          <p:cNvSpPr>
            <a:spLocks noGrp="1"/>
          </p:cNvSpPr>
          <p:nvPr>
            <p:ph type="title"/>
          </p:nvPr>
        </p:nvSpPr>
        <p:spPr/>
        <p:txBody>
          <a:bodyPr/>
          <a:lstStyle/>
          <a:p>
            <a:r>
              <a:rPr lang="es-MX" dirty="0" smtClean="0"/>
              <a:t>Adopción</a:t>
            </a:r>
            <a:r>
              <a:rPr lang="en-US" dirty="0" smtClean="0"/>
              <a:t> de </a:t>
            </a:r>
            <a:r>
              <a:rPr lang="es-MX" dirty="0" smtClean="0"/>
              <a:t>procesos</a:t>
            </a:r>
            <a:endParaRPr lang="es-MX" dirty="0"/>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sp>
        <p:nvSpPr>
          <p:cNvPr id="13" name="12 CuadroTexto"/>
          <p:cNvSpPr txBox="1"/>
          <p:nvPr/>
        </p:nvSpPr>
        <p:spPr>
          <a:xfrm>
            <a:off x="467544" y="1484784"/>
            <a:ext cx="8280921" cy="646331"/>
          </a:xfrm>
          <a:prstGeom prst="rect">
            <a:avLst/>
          </a:prstGeom>
          <a:noFill/>
        </p:spPr>
        <p:txBody>
          <a:bodyPr wrap="square" rtlCol="0">
            <a:spAutoFit/>
          </a:bodyPr>
          <a:lstStyle/>
          <a:p>
            <a:r>
              <a:rPr lang="es-MX" dirty="0" smtClean="0">
                <a:latin typeface="Calibri" panose="020F0502020204030204" pitchFamily="34" charset="0"/>
              </a:rPr>
              <a:t>Se plantean 3 etapas para la adopción de los nuevos procesos de trabajo para incidentes y mantenimientos</a:t>
            </a:r>
            <a:endParaRPr lang="es-MX" dirty="0">
              <a:latin typeface="Calibri" panose="020F0502020204030204" pitchFamily="34" charset="0"/>
            </a:endParaRPr>
          </a:p>
        </p:txBody>
      </p:sp>
      <p:graphicFrame>
        <p:nvGraphicFramePr>
          <p:cNvPr id="14" name="13 Diagrama"/>
          <p:cNvGraphicFramePr/>
          <p:nvPr>
            <p:extLst>
              <p:ext uri="{D42A27DB-BD31-4B8C-83A1-F6EECF244321}">
                <p14:modId xmlns:p14="http://schemas.microsoft.com/office/powerpoint/2010/main" val="1334142606"/>
              </p:ext>
            </p:extLst>
          </p:nvPr>
        </p:nvGraphicFramePr>
        <p:xfrm>
          <a:off x="827584" y="2708920"/>
          <a:ext cx="7776864"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Flecha derecha"/>
          <p:cNvSpPr/>
          <p:nvPr/>
        </p:nvSpPr>
        <p:spPr>
          <a:xfrm>
            <a:off x="899592" y="2152280"/>
            <a:ext cx="7920880" cy="484632"/>
          </a:xfrm>
          <a:prstGeom prst="rightArrow">
            <a:avLst/>
          </a:prstGeom>
          <a:solidFill>
            <a:schemeClr val="accent1">
              <a:lumMod val="20000"/>
              <a:lumOff val="80000"/>
            </a:schemeClr>
          </a:solidFill>
          <a:ln w="12700"/>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r>
              <a:rPr lang="es-MX" dirty="0" smtClean="0">
                <a:solidFill>
                  <a:schemeClr val="accent1">
                    <a:lumMod val="75000"/>
                  </a:schemeClr>
                </a:solidFill>
              </a:rPr>
              <a:t>      0 a 2 semanas   3 a 4 semanas     4 semanas en adelante </a:t>
            </a:r>
            <a:endParaRPr lang="es-MX" dirty="0">
              <a:solidFill>
                <a:schemeClr val="accent1">
                  <a:lumMod val="75000"/>
                </a:schemeClr>
              </a:solidFill>
            </a:endParaRPr>
          </a:p>
        </p:txBody>
      </p:sp>
      <p:cxnSp>
        <p:nvCxnSpPr>
          <p:cNvPr id="8" name="7 Conector recto"/>
          <p:cNvCxnSpPr/>
          <p:nvPr/>
        </p:nvCxnSpPr>
        <p:spPr>
          <a:xfrm>
            <a:off x="3275856" y="2276872"/>
            <a:ext cx="0"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5436096" y="2689496"/>
            <a:ext cx="0" cy="3691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5436096" y="2276872"/>
            <a:ext cx="0" cy="40324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02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32</a:t>
            </a:fld>
            <a:endParaRPr lang="es-MX" dirty="0"/>
          </a:p>
        </p:txBody>
      </p:sp>
      <p:sp>
        <p:nvSpPr>
          <p:cNvPr id="4" name="3 Título"/>
          <p:cNvSpPr>
            <a:spLocks noGrp="1"/>
          </p:cNvSpPr>
          <p:nvPr>
            <p:ph type="title"/>
          </p:nvPr>
        </p:nvSpPr>
        <p:spPr/>
        <p:txBody>
          <a:bodyPr/>
          <a:lstStyle/>
          <a:p>
            <a:r>
              <a:rPr lang="es-MX" dirty="0">
                <a:solidFill>
                  <a:schemeClr val="accent1">
                    <a:lumMod val="60000"/>
                    <a:lumOff val="40000"/>
                  </a:schemeClr>
                </a:solidFill>
              </a:rPr>
              <a:t>Estrategia de Implementación del Servicio</a:t>
            </a:r>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graphicFrame>
        <p:nvGraphicFramePr>
          <p:cNvPr id="2" name="1 Tabla"/>
          <p:cNvGraphicFramePr>
            <a:graphicFrameLocks noGrp="1"/>
          </p:cNvGraphicFramePr>
          <p:nvPr>
            <p:extLst>
              <p:ext uri="{D42A27DB-BD31-4B8C-83A1-F6EECF244321}">
                <p14:modId xmlns:p14="http://schemas.microsoft.com/office/powerpoint/2010/main" val="3529694692"/>
              </p:ext>
            </p:extLst>
          </p:nvPr>
        </p:nvGraphicFramePr>
        <p:xfrm>
          <a:off x="683568" y="1556790"/>
          <a:ext cx="7848871" cy="4824543"/>
        </p:xfrm>
        <a:graphic>
          <a:graphicData uri="http://schemas.openxmlformats.org/drawingml/2006/table">
            <a:tbl>
              <a:tblPr>
                <a:effectLst>
                  <a:outerShdw blurRad="50800" dist="38100" dir="5400000" algn="t" rotWithShape="0">
                    <a:prstClr val="black">
                      <a:alpha val="40000"/>
                    </a:prstClr>
                  </a:outerShdw>
                </a:effectLst>
              </a:tblPr>
              <a:tblGrid>
                <a:gridCol w="4572395"/>
                <a:gridCol w="978052"/>
                <a:gridCol w="1149212"/>
                <a:gridCol w="1149212"/>
              </a:tblGrid>
              <a:tr h="317343">
                <a:tc>
                  <a:txBody>
                    <a:bodyPr/>
                    <a:lstStyle/>
                    <a:p>
                      <a:r>
                        <a:rPr lang="es-MX" sz="1600">
                          <a:solidFill>
                            <a:srgbClr val="363636"/>
                          </a:solidFill>
                          <a:effectLst/>
                          <a:latin typeface="Calibri"/>
                        </a:rPr>
                        <a:t>Nombre de tarea</a:t>
                      </a:r>
                      <a:endParaRPr lang="es-MX" sz="16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s-MX" sz="1600">
                          <a:solidFill>
                            <a:srgbClr val="363636"/>
                          </a:solidFill>
                          <a:effectLst/>
                          <a:latin typeface="Calibri"/>
                        </a:rPr>
                        <a:t>Duración</a:t>
                      </a:r>
                      <a:endParaRPr lang="es-MX" sz="16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s-MX" sz="1600">
                          <a:solidFill>
                            <a:srgbClr val="363636"/>
                          </a:solidFill>
                          <a:effectLst/>
                          <a:latin typeface="Calibri"/>
                        </a:rPr>
                        <a:t>Comienzo</a:t>
                      </a:r>
                      <a:endParaRPr lang="es-MX" sz="16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s-MX" sz="1600" dirty="0">
                          <a:solidFill>
                            <a:srgbClr val="363636"/>
                          </a:solidFill>
                          <a:effectLst/>
                          <a:latin typeface="Calibri"/>
                        </a:rPr>
                        <a:t>Fin</a:t>
                      </a:r>
                      <a:endParaRPr lang="es-MX" sz="1600" dirty="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r>
              <a:tr h="225360">
                <a:tc>
                  <a:txBody>
                    <a:bodyPr/>
                    <a:lstStyle/>
                    <a:p>
                      <a:r>
                        <a:rPr lang="es-MX" sz="1100" b="1">
                          <a:solidFill>
                            <a:srgbClr val="000000"/>
                          </a:solidFill>
                          <a:effectLst/>
                          <a:latin typeface="Calibri"/>
                        </a:rPr>
                        <a:t>Implementación de la Fabrica de Software</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43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lun 26/05/14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mié 23/07/14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a:solidFill>
                            <a:srgbClr val="000000"/>
                          </a:solidFill>
                          <a:effectLst/>
                          <a:latin typeface="Calibri"/>
                        </a:rPr>
                        <a:t>   Kick Off</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1 día</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lun 26/05/14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lun 26/05/14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b="1">
                          <a:solidFill>
                            <a:srgbClr val="000000"/>
                          </a:solidFill>
                          <a:effectLst/>
                          <a:latin typeface="Calibri"/>
                        </a:rPr>
                        <a:t>   Gestión del Cambio</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c>
                  <a:txBody>
                    <a:bodyPr/>
                    <a:lstStyle/>
                    <a:p>
                      <a:r>
                        <a:rPr lang="es-MX" sz="1100" b="1">
                          <a:solidFill>
                            <a:srgbClr val="000000"/>
                          </a:solidFill>
                          <a:effectLst/>
                          <a:latin typeface="Calibri"/>
                        </a:rPr>
                        <a:t>24.5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c>
                  <a:txBody>
                    <a:bodyPr/>
                    <a:lstStyle/>
                    <a:p>
                      <a:r>
                        <a:rPr lang="es-MX" sz="1100" b="1">
                          <a:solidFill>
                            <a:srgbClr val="000000"/>
                          </a:solidFill>
                          <a:effectLst/>
                          <a:latin typeface="Calibri"/>
                        </a:rPr>
                        <a:t>mar 27/05/14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c>
                  <a:txBody>
                    <a:bodyPr/>
                    <a:lstStyle/>
                    <a:p>
                      <a:r>
                        <a:rPr lang="es-MX" sz="1100" b="1">
                          <a:solidFill>
                            <a:srgbClr val="000000"/>
                          </a:solidFill>
                          <a:effectLst/>
                          <a:latin typeface="Calibri"/>
                        </a:rPr>
                        <a:t>lun 30/06/14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r>
              <a:tr h="225360">
                <a:tc>
                  <a:txBody>
                    <a:bodyPr/>
                    <a:lstStyle/>
                    <a:p>
                      <a:r>
                        <a:rPr lang="es-MX" sz="1100">
                          <a:solidFill>
                            <a:srgbClr val="000000"/>
                          </a:solidFill>
                          <a:effectLst/>
                          <a:latin typeface="Calibri"/>
                        </a:rPr>
                        <a:t>      Conformación de equipo de transición </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1 día</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mar 27/05/14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mar 27/05/14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b="1">
                          <a:solidFill>
                            <a:srgbClr val="000000"/>
                          </a:solidFill>
                          <a:effectLst/>
                          <a:latin typeface="Calibri"/>
                        </a:rPr>
                        <a:t>      Assessment de Aplicaciones y Procesos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5.5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mar 27/05/14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mar 03/06/14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b="1">
                          <a:solidFill>
                            <a:srgbClr val="000000"/>
                          </a:solidFill>
                          <a:effectLst/>
                          <a:latin typeface="Calibri"/>
                        </a:rPr>
                        <a:t>      Requerimientos de Arranque</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7.5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mar 27/05/14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jue 05/06/14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a:solidFill>
                            <a:srgbClr val="000000"/>
                          </a:solidFill>
                          <a:effectLst/>
                          <a:latin typeface="Calibri"/>
                        </a:rPr>
                        <a:t>         •Personal Interno</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2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mar 03/06/14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jue 05/06/14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a:solidFill>
                            <a:srgbClr val="000000"/>
                          </a:solidFill>
                          <a:effectLst/>
                          <a:latin typeface="Calibri"/>
                        </a:rPr>
                        <a:t>         •Fabrica de software</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1 día</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mié 04/06/14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jue 05/06/14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b="1">
                          <a:solidFill>
                            <a:srgbClr val="000000"/>
                          </a:solidFill>
                          <a:effectLst/>
                          <a:latin typeface="Calibri"/>
                        </a:rPr>
                        <a:t>          Identificación y adecuación de lugares de trabajo</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1 día</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mar 27/05/14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mar 27/05/14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b="1">
                          <a:solidFill>
                            <a:srgbClr val="000000"/>
                          </a:solidFill>
                          <a:effectLst/>
                          <a:latin typeface="Calibri"/>
                        </a:rPr>
                        <a:t>      Transferencia de Conocimiento</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16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mar 03/06/14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mié 25/06/14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a:solidFill>
                            <a:srgbClr val="000000"/>
                          </a:solidFill>
                          <a:effectLst/>
                          <a:latin typeface="Calibri"/>
                        </a:rPr>
                        <a:t>         Asignación de recursos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1 día</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mar 03/06/14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mié 04/06/14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a:solidFill>
                            <a:srgbClr val="000000"/>
                          </a:solidFill>
                          <a:effectLst/>
                          <a:latin typeface="Calibri"/>
                        </a:rPr>
                        <a:t>         Creación de temas y temarios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4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mié 04/06/14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mar 10/06/14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b="1">
                          <a:solidFill>
                            <a:srgbClr val="000000"/>
                          </a:solidFill>
                          <a:effectLst/>
                          <a:latin typeface="Calibri"/>
                        </a:rPr>
                        <a:t>         Capacitación en aplicaciones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c>
                  <a:txBody>
                    <a:bodyPr/>
                    <a:lstStyle/>
                    <a:p>
                      <a:r>
                        <a:rPr lang="es-MX" sz="1100" b="1">
                          <a:solidFill>
                            <a:srgbClr val="000000"/>
                          </a:solidFill>
                          <a:effectLst/>
                          <a:latin typeface="Calibri"/>
                        </a:rPr>
                        <a:t>10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c>
                  <a:txBody>
                    <a:bodyPr/>
                    <a:lstStyle/>
                    <a:p>
                      <a:r>
                        <a:rPr lang="es-MX" sz="1100" b="1">
                          <a:solidFill>
                            <a:srgbClr val="000000"/>
                          </a:solidFill>
                          <a:effectLst/>
                          <a:latin typeface="Calibri"/>
                        </a:rPr>
                        <a:t>mar 10/06/14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c>
                  <a:txBody>
                    <a:bodyPr/>
                    <a:lstStyle/>
                    <a:p>
                      <a:r>
                        <a:rPr lang="es-MX" sz="1100" b="1">
                          <a:solidFill>
                            <a:srgbClr val="000000"/>
                          </a:solidFill>
                          <a:effectLst/>
                          <a:latin typeface="Calibri"/>
                        </a:rPr>
                        <a:t>mar 24/06/14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r>
              <a:tr h="225360">
                <a:tc>
                  <a:txBody>
                    <a:bodyPr/>
                    <a:lstStyle/>
                    <a:p>
                      <a:r>
                        <a:rPr lang="es-MX" sz="1100">
                          <a:solidFill>
                            <a:srgbClr val="000000"/>
                          </a:solidFill>
                          <a:effectLst/>
                          <a:latin typeface="Calibri"/>
                        </a:rPr>
                        <a:t>         Validación de capacitación</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1 día</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mar 24/06/14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mié 25/06/14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b="1">
                          <a:solidFill>
                            <a:srgbClr val="000000"/>
                          </a:solidFill>
                          <a:effectLst/>
                          <a:latin typeface="Calibri"/>
                        </a:rPr>
                        <a:t>      Entrega /Recepción</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3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mié 25/06/14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lun 30/06/14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b="1">
                          <a:solidFill>
                            <a:srgbClr val="000000"/>
                          </a:solidFill>
                          <a:effectLst/>
                          <a:latin typeface="Calibri"/>
                        </a:rPr>
                        <a:t>   Modelo de Relación de Trabajo</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c>
                  <a:txBody>
                    <a:bodyPr/>
                    <a:lstStyle/>
                    <a:p>
                      <a:r>
                        <a:rPr lang="es-MX" sz="1100" b="1">
                          <a:solidFill>
                            <a:srgbClr val="000000"/>
                          </a:solidFill>
                          <a:effectLst/>
                          <a:latin typeface="Calibri"/>
                        </a:rPr>
                        <a:t>41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c>
                  <a:txBody>
                    <a:bodyPr/>
                    <a:lstStyle/>
                    <a:p>
                      <a:r>
                        <a:rPr lang="es-MX" sz="1100" b="1">
                          <a:solidFill>
                            <a:srgbClr val="000000"/>
                          </a:solidFill>
                          <a:effectLst/>
                          <a:latin typeface="Calibri"/>
                        </a:rPr>
                        <a:t>mié 28/05/14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c>
                  <a:txBody>
                    <a:bodyPr/>
                    <a:lstStyle/>
                    <a:p>
                      <a:r>
                        <a:rPr lang="es-MX" sz="1100" b="1">
                          <a:solidFill>
                            <a:srgbClr val="000000"/>
                          </a:solidFill>
                          <a:effectLst/>
                          <a:latin typeface="Calibri"/>
                        </a:rPr>
                        <a:t>mié 23/07/14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31859B"/>
                    </a:solidFill>
                  </a:tcPr>
                </a:tc>
              </a:tr>
              <a:tr h="225360">
                <a:tc>
                  <a:txBody>
                    <a:bodyPr/>
                    <a:lstStyle/>
                    <a:p>
                      <a:r>
                        <a:rPr lang="es-MX" sz="1100" b="1">
                          <a:solidFill>
                            <a:srgbClr val="000000"/>
                          </a:solidFill>
                          <a:effectLst/>
                          <a:latin typeface="Calibri"/>
                        </a:rPr>
                        <a:t>Adopción de procesos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45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mar 24/06/14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mar 26/08/14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a:solidFill>
                            <a:srgbClr val="000000"/>
                          </a:solidFill>
                          <a:effectLst/>
                          <a:latin typeface="Calibri"/>
                        </a:rPr>
                        <a:t>   Implementación de Gestión de trabajo</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15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mar 24/06/14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mar 15/07/14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a:solidFill>
                            <a:srgbClr val="000000"/>
                          </a:solidFill>
                          <a:effectLst/>
                          <a:latin typeface="Calibri"/>
                        </a:rPr>
                        <a:t>   Gestión de Trabajo (Procesos de inicio)</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15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mar 15/07/14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mar 05/08/14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25360">
                <a:tc>
                  <a:txBody>
                    <a:bodyPr/>
                    <a:lstStyle/>
                    <a:p>
                      <a:r>
                        <a:rPr lang="es-MX" sz="1100">
                          <a:solidFill>
                            <a:srgbClr val="000000"/>
                          </a:solidFill>
                          <a:effectLst/>
                          <a:latin typeface="Calibri"/>
                        </a:rPr>
                        <a:t>   Gestión de trabajo (Mejora continua) </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15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mar 05/08/14</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dirty="0">
                          <a:solidFill>
                            <a:srgbClr val="000000"/>
                          </a:solidFill>
                          <a:effectLst/>
                          <a:latin typeface="Calibri"/>
                        </a:rPr>
                        <a:t>mar 26/08/14</a:t>
                      </a:r>
                      <a:endParaRPr lang="es-MX" sz="1100" dirty="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299691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711DAC4C-03D5-4F64-B648-6B103FF96B73}" type="slidenum">
              <a:rPr lang="es-ES" smtClean="0"/>
              <a:pPr>
                <a:defRPr/>
              </a:pPr>
              <a:t>33</a:t>
            </a:fld>
            <a:endParaRPr lang="es-ES" dirty="0"/>
          </a:p>
        </p:txBody>
      </p:sp>
      <p:sp>
        <p:nvSpPr>
          <p:cNvPr id="6" name="5 Rectángulo redondeado"/>
          <p:cNvSpPr/>
          <p:nvPr/>
        </p:nvSpPr>
        <p:spPr>
          <a:xfrm>
            <a:off x="683568" y="2492896"/>
            <a:ext cx="7776864" cy="2304256"/>
          </a:xfrm>
          <a:prstGeom prst="roundRect">
            <a:avLst>
              <a:gd name="adj" fmla="val 415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3200" b="1" dirty="0" smtClean="0">
                <a:ln w="1905"/>
                <a:solidFill>
                  <a:schemeClr val="accent6">
                    <a:lumMod val="50000"/>
                  </a:schemeClr>
                </a:solidFill>
                <a:effectLst>
                  <a:innerShdw blurRad="69850" dist="43180" dir="5400000">
                    <a:srgbClr val="000000">
                      <a:alpha val="65000"/>
                    </a:srgbClr>
                  </a:innerShdw>
                </a:effectLst>
                <a:latin typeface="Arial Black" pitchFamily="34" charset="0"/>
                <a:cs typeface="Arial" pitchFamily="34" charset="0"/>
              </a:rPr>
              <a:t>Gracias</a:t>
            </a:r>
          </a:p>
          <a:p>
            <a:pPr algn="ctr" fontAlgn="auto">
              <a:spcBef>
                <a:spcPts val="0"/>
              </a:spcBef>
              <a:spcAft>
                <a:spcPts val="0"/>
              </a:spcAft>
              <a:defRPr/>
            </a:pPr>
            <a:endParaRPr lang="es-ES" sz="3200" b="1" dirty="0" smtClean="0">
              <a:ln w="1905"/>
              <a:solidFill>
                <a:schemeClr val="accent6">
                  <a:lumMod val="50000"/>
                </a:schemeClr>
              </a:solidFill>
              <a:effectLst>
                <a:innerShdw blurRad="69850" dist="43180" dir="5400000">
                  <a:srgbClr val="000000">
                    <a:alpha val="65000"/>
                  </a:srgbClr>
                </a:innerShdw>
              </a:effectLst>
              <a:latin typeface="Arial Black" pitchFamily="34" charset="0"/>
              <a:cs typeface="Arial" pitchFamily="34" charset="0"/>
            </a:endParaRPr>
          </a:p>
        </p:txBody>
      </p:sp>
      <p:grpSp>
        <p:nvGrpSpPr>
          <p:cNvPr id="8" name="7 Grupo"/>
          <p:cNvGrpSpPr/>
          <p:nvPr/>
        </p:nvGrpSpPr>
        <p:grpSpPr>
          <a:xfrm>
            <a:off x="467544" y="404664"/>
            <a:ext cx="6192688" cy="1224136"/>
            <a:chOff x="467544" y="404664"/>
            <a:chExt cx="5597635" cy="1224136"/>
          </a:xfrm>
        </p:grpSpPr>
        <p:pic>
          <p:nvPicPr>
            <p:cNvPr id="9" name="Picture 6" descr="http://domain2413721.sites.fasthosts.com/wp-content/uploads/2009/12/DynamyxBanner.png"/>
            <p:cNvPicPr>
              <a:picLocks noChangeAspect="1" noChangeArrowheads="1"/>
            </p:cNvPicPr>
            <p:nvPr/>
          </p:nvPicPr>
          <p:blipFill>
            <a:blip r:embed="rId3" cstate="print"/>
            <a:srcRect/>
            <a:stretch>
              <a:fillRect/>
            </a:stretch>
          </p:blipFill>
          <p:spPr bwMode="auto">
            <a:xfrm>
              <a:off x="467544" y="404664"/>
              <a:ext cx="5597635" cy="1224136"/>
            </a:xfrm>
            <a:prstGeom prst="rect">
              <a:avLst/>
            </a:prstGeom>
            <a:noFill/>
          </p:spPr>
        </p:pic>
        <p:pic>
          <p:nvPicPr>
            <p:cNvPr id="10" name="Picture 7"/>
            <p:cNvPicPr>
              <a:picLocks noChangeAspect="1" noChangeArrowheads="1"/>
            </p:cNvPicPr>
            <p:nvPr/>
          </p:nvPicPr>
          <p:blipFill>
            <a:blip r:embed="rId4" cstate="print"/>
            <a:srcRect/>
            <a:stretch>
              <a:fillRect/>
            </a:stretch>
          </p:blipFill>
          <p:spPr bwMode="auto">
            <a:xfrm>
              <a:off x="2915816" y="548680"/>
              <a:ext cx="3096344" cy="809625"/>
            </a:xfrm>
            <a:prstGeom prst="rect">
              <a:avLst/>
            </a:prstGeom>
            <a:noFill/>
            <a:ln w="9525">
              <a:noFill/>
              <a:miter lim="800000"/>
              <a:headEnd/>
              <a:tailEnd/>
            </a:ln>
          </p:spPr>
        </p:pic>
      </p:grpSp>
      <p:sp>
        <p:nvSpPr>
          <p:cNvPr id="11" name="10 CuadroTexto"/>
          <p:cNvSpPr txBox="1"/>
          <p:nvPr/>
        </p:nvSpPr>
        <p:spPr>
          <a:xfrm>
            <a:off x="3683252" y="692696"/>
            <a:ext cx="2256900" cy="400110"/>
          </a:xfrm>
          <a:prstGeom prst="rect">
            <a:avLst/>
          </a:prstGeom>
          <a:noFill/>
        </p:spPr>
        <p:txBody>
          <a:bodyPr wrap="none" rtlCol="0">
            <a:spAutoFit/>
          </a:bodyPr>
          <a:lstStyle/>
          <a:p>
            <a:r>
              <a:rPr lang="en-US" sz="2000" b="1" dirty="0" smtClean="0">
                <a:solidFill>
                  <a:schemeClr val="bg1"/>
                </a:solidFill>
                <a:latin typeface="Arial Black" pitchFamily="34" charset="0"/>
              </a:rPr>
              <a:t>Best Practices</a:t>
            </a:r>
            <a:endParaRPr lang="en-US" sz="2000" b="1" dirty="0">
              <a:solidFill>
                <a:schemeClr val="bg1"/>
              </a:solidFill>
              <a:latin typeface="Arial Black" pitchFamily="34" charset="0"/>
            </a:endParaRPr>
          </a:p>
        </p:txBody>
      </p:sp>
      <p:sp>
        <p:nvSpPr>
          <p:cNvPr id="12" name="11 Flecha derecha">
            <a:hlinkClick r:id="" action="ppaction://noaction"/>
          </p:cNvPr>
          <p:cNvSpPr/>
          <p:nvPr/>
        </p:nvSpPr>
        <p:spPr>
          <a:xfrm flipH="1">
            <a:off x="8532440" y="6237312"/>
            <a:ext cx="216024" cy="216024"/>
          </a:xfrm>
          <a:prstGeom prst="rightArrow">
            <a:avLst/>
          </a:prstGeom>
          <a:solidFill>
            <a:schemeClr val="accent6">
              <a:lumMod val="40000"/>
              <a:lumOff val="60000"/>
              <a:alpha val="42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38482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4</a:t>
            </a:fld>
            <a:endParaRPr lang="es-MX" dirty="0"/>
          </a:p>
        </p:txBody>
      </p:sp>
      <p:sp>
        <p:nvSpPr>
          <p:cNvPr id="4" name="3 Título"/>
          <p:cNvSpPr>
            <a:spLocks noGrp="1"/>
          </p:cNvSpPr>
          <p:nvPr>
            <p:ph type="title"/>
          </p:nvPr>
        </p:nvSpPr>
        <p:spPr/>
        <p:txBody>
          <a:bodyPr/>
          <a:lstStyle/>
          <a:p>
            <a:pPr algn="ctr"/>
            <a:r>
              <a:rPr lang="es-MX" dirty="0" smtClean="0"/>
              <a:t>Objetivos</a:t>
            </a:r>
            <a:endParaRPr lang="es-ES"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2" name="1 Marcador de contenido"/>
          <p:cNvSpPr>
            <a:spLocks noGrp="1"/>
          </p:cNvSpPr>
          <p:nvPr>
            <p:ph idx="1"/>
          </p:nvPr>
        </p:nvSpPr>
        <p:spPr/>
        <p:txBody>
          <a:bodyPr>
            <a:normAutofit/>
          </a:bodyPr>
          <a:lstStyle/>
          <a:p>
            <a:pPr lvl="1"/>
            <a:r>
              <a:rPr lang="es-MX" sz="2000" dirty="0" smtClean="0"/>
              <a:t>Elaboración de una estrategia de implementación de la fabrica de software </a:t>
            </a:r>
          </a:p>
          <a:p>
            <a:pPr lvl="1"/>
            <a:endParaRPr lang="es-MX" sz="2000" dirty="0" smtClean="0"/>
          </a:p>
          <a:p>
            <a:pPr lvl="1"/>
            <a:r>
              <a:rPr lang="es-MX" sz="2000" dirty="0" smtClean="0"/>
              <a:t>Implementación de la Gestión del Cambio para llevar a cabo la transferencia.</a:t>
            </a:r>
          </a:p>
          <a:p>
            <a:pPr lvl="1"/>
            <a:endParaRPr lang="es-MX" sz="2000" dirty="0" smtClean="0"/>
          </a:p>
          <a:p>
            <a:pPr lvl="1"/>
            <a:r>
              <a:rPr lang="es-MX" sz="2000" dirty="0" smtClean="0"/>
              <a:t>Implementación del modelo de relación (operación) que utilizarán ambas empresas para ejecutar los servicios</a:t>
            </a:r>
          </a:p>
          <a:p>
            <a:pPr lvl="1"/>
            <a:endParaRPr lang="es-MX" sz="2000" dirty="0"/>
          </a:p>
          <a:p>
            <a:pPr lvl="1"/>
            <a:endParaRPr lang="es-MX" sz="2000" dirty="0" smtClean="0"/>
          </a:p>
          <a:p>
            <a:pPr lvl="1"/>
            <a:endParaRPr lang="es-MX" sz="2000" dirty="0"/>
          </a:p>
          <a:p>
            <a:pPr lvl="1"/>
            <a:endParaRPr lang="es-MX" sz="2000" dirty="0" smtClean="0"/>
          </a:p>
        </p:txBody>
      </p:sp>
    </p:spTree>
    <p:extLst>
      <p:ext uri="{BB962C8B-B14F-4D97-AF65-F5344CB8AC3E}">
        <p14:creationId xmlns:p14="http://schemas.microsoft.com/office/powerpoint/2010/main" val="34621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5</a:t>
            </a:fld>
            <a:endParaRPr lang="es-MX"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8" name="Rectángulo 7"/>
          <p:cNvSpPr/>
          <p:nvPr/>
        </p:nvSpPr>
        <p:spPr>
          <a:xfrm>
            <a:off x="539552" y="1484784"/>
            <a:ext cx="8136904" cy="4896544"/>
          </a:xfrm>
          <a:prstGeom prst="rect">
            <a:avLst/>
          </a:prstGeom>
          <a:solidFill>
            <a:schemeClr val="bg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solidFill>
                  <a:schemeClr val="accent1">
                    <a:lumMod val="60000"/>
                    <a:lumOff val="40000"/>
                  </a:schemeClr>
                </a:solidFill>
              </a:rPr>
              <a:t>Equipo de Transición</a:t>
            </a:r>
            <a:endParaRPr lang="es-MX" sz="4000" b="1" dirty="0">
              <a:solidFill>
                <a:schemeClr val="accent1">
                  <a:lumMod val="60000"/>
                  <a:lumOff val="40000"/>
                </a:schemeClr>
              </a:solidFill>
            </a:endParaRPr>
          </a:p>
        </p:txBody>
      </p:sp>
    </p:spTree>
    <p:extLst>
      <p:ext uri="{BB962C8B-B14F-4D97-AF65-F5344CB8AC3E}">
        <p14:creationId xmlns:p14="http://schemas.microsoft.com/office/powerpoint/2010/main" val="4121035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2920" y="1556792"/>
            <a:ext cx="8183880" cy="4680520"/>
          </a:xfrm>
        </p:spPr>
        <p:txBody>
          <a:bodyPr>
            <a:normAutofit/>
          </a:bodyPr>
          <a:lstStyle/>
          <a:p>
            <a:r>
              <a:rPr lang="es-MX" sz="1800" dirty="0" smtClean="0"/>
              <a:t>El propósito de dicho equipo  es coordinar, facilitar y comunicar los cambios que va a sufrir la organización  para la puesta en marcha de la fabrica de software.</a:t>
            </a:r>
          </a:p>
          <a:p>
            <a:endParaRPr lang="es-MX" dirty="0" smtClean="0"/>
          </a:p>
          <a:p>
            <a:endParaRPr lang="es-MX" dirty="0"/>
          </a:p>
          <a:p>
            <a:endParaRPr lang="es-MX" dirty="0" smtClean="0"/>
          </a:p>
          <a:p>
            <a:endParaRPr lang="es-MX" dirty="0" smtClean="0"/>
          </a:p>
          <a:p>
            <a:endParaRPr lang="es-MX" dirty="0"/>
          </a:p>
          <a:p>
            <a:endParaRPr lang="es-ES" dirty="0"/>
          </a:p>
        </p:txBody>
      </p:sp>
      <p:sp>
        <p:nvSpPr>
          <p:cNvPr id="3" name="2 Marcador de número de diapositiva"/>
          <p:cNvSpPr>
            <a:spLocks noGrp="1"/>
          </p:cNvSpPr>
          <p:nvPr>
            <p:ph type="sldNum" sz="quarter" idx="12"/>
          </p:nvPr>
        </p:nvSpPr>
        <p:spPr/>
        <p:txBody>
          <a:bodyPr/>
          <a:lstStyle/>
          <a:p>
            <a:fld id="{8CE663C2-83DA-49A0-B08F-00547F8FAB35}" type="slidenum">
              <a:rPr lang="es-MX" smtClean="0"/>
              <a:pPr/>
              <a:t>6</a:t>
            </a:fld>
            <a:endParaRPr lang="es-MX" dirty="0"/>
          </a:p>
        </p:txBody>
      </p:sp>
      <p:sp>
        <p:nvSpPr>
          <p:cNvPr id="4" name="3 Título"/>
          <p:cNvSpPr>
            <a:spLocks noGrp="1"/>
          </p:cNvSpPr>
          <p:nvPr>
            <p:ph type="title"/>
          </p:nvPr>
        </p:nvSpPr>
        <p:spPr/>
        <p:txBody>
          <a:bodyPr/>
          <a:lstStyle/>
          <a:p>
            <a:pPr algn="ctr"/>
            <a:r>
              <a:rPr lang="es-MX" dirty="0" smtClean="0"/>
              <a:t>Equipo de transición</a:t>
            </a:r>
            <a:endParaRPr lang="es-ES"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graphicFrame>
        <p:nvGraphicFramePr>
          <p:cNvPr id="7" name="6 Marcador de posición de imagen"/>
          <p:cNvGraphicFramePr>
            <a:graphicFrameLocks noGrp="1"/>
          </p:cNvGraphicFramePr>
          <p:nvPr>
            <p:ph type="pic" sz="quarter" idx="13"/>
            <p:extLst>
              <p:ext uri="{D42A27DB-BD31-4B8C-83A1-F6EECF244321}">
                <p14:modId xmlns:p14="http://schemas.microsoft.com/office/powerpoint/2010/main" val="767990323"/>
              </p:ext>
            </p:extLst>
          </p:nvPr>
        </p:nvGraphicFramePr>
        <p:xfrm>
          <a:off x="611560" y="2924944"/>
          <a:ext cx="7992888" cy="2088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a 7"/>
          <p:cNvGraphicFramePr>
            <a:graphicFrameLocks noGrp="1"/>
          </p:cNvGraphicFramePr>
          <p:nvPr>
            <p:extLst>
              <p:ext uri="{D42A27DB-BD31-4B8C-83A1-F6EECF244321}">
                <p14:modId xmlns:p14="http://schemas.microsoft.com/office/powerpoint/2010/main" val="907432763"/>
              </p:ext>
            </p:extLst>
          </p:nvPr>
        </p:nvGraphicFramePr>
        <p:xfrm>
          <a:off x="525686" y="4797152"/>
          <a:ext cx="8161116" cy="822960"/>
        </p:xfrm>
        <a:graphic>
          <a:graphicData uri="http://schemas.openxmlformats.org/drawingml/2006/table">
            <a:tbl>
              <a:tblPr firstRow="1" bandRow="1">
                <a:tableStyleId>{5C22544A-7EE6-4342-B048-85BDC9FD1C3A}</a:tableStyleId>
              </a:tblPr>
              <a:tblGrid>
                <a:gridCol w="2040279"/>
                <a:gridCol w="2040279"/>
                <a:gridCol w="2040279"/>
                <a:gridCol w="2040279"/>
              </a:tblGrid>
              <a:tr h="370840">
                <a:tc>
                  <a:txBody>
                    <a:bodyPr/>
                    <a:lstStyle/>
                    <a:p>
                      <a:pPr marL="285750" indent="-285750">
                        <a:buFont typeface="Arial" panose="020B0604020202020204" pitchFamily="34" charset="0"/>
                        <a:buChar char="•"/>
                      </a:pPr>
                      <a:r>
                        <a:rPr lang="es-MX" sz="1200" b="0" dirty="0" err="1" smtClean="0">
                          <a:solidFill>
                            <a:schemeClr val="tx1"/>
                          </a:solidFill>
                          <a:latin typeface="Calibri" panose="020F0502020204030204" pitchFamily="34" charset="0"/>
                        </a:rPr>
                        <a:t>Edel</a:t>
                      </a:r>
                      <a:r>
                        <a:rPr lang="es-MX" sz="1200" b="0" dirty="0" smtClean="0">
                          <a:solidFill>
                            <a:schemeClr val="tx1"/>
                          </a:solidFill>
                          <a:latin typeface="Calibri" panose="020F0502020204030204" pitchFamily="34" charset="0"/>
                        </a:rPr>
                        <a:t> Dominguez</a:t>
                      </a:r>
                      <a:endParaRPr lang="es-MX" sz="1200" b="0" dirty="0" smtClean="0">
                        <a:solidFill>
                          <a:schemeClr val="tx1"/>
                        </a:solidFill>
                        <a:latin typeface="Calibri" panose="020F0502020204030204" pitchFamily="34" charset="0"/>
                      </a:endParaRPr>
                    </a:p>
                  </a:txBody>
                  <a:tcPr>
                    <a:solidFill>
                      <a:schemeClr val="bg1">
                        <a:lumMod val="85000"/>
                      </a:schemeClr>
                    </a:solidFill>
                  </a:tcPr>
                </a:tc>
                <a:tc>
                  <a:txBody>
                    <a:bodyPr/>
                    <a:lstStyle/>
                    <a:p>
                      <a:pPr marL="171450" indent="-171450">
                        <a:buFont typeface="Arial" panose="020B0604020202020204" pitchFamily="34" charset="0"/>
                        <a:buChar char="•"/>
                      </a:pPr>
                      <a:r>
                        <a:rPr lang="es-MX" sz="1200" b="0" dirty="0" smtClean="0">
                          <a:solidFill>
                            <a:schemeClr val="tx1"/>
                          </a:solidFill>
                          <a:latin typeface="Calibri" panose="020F0502020204030204" pitchFamily="34" charset="0"/>
                        </a:rPr>
                        <a:t>Eduardo Pedraza</a:t>
                      </a:r>
                    </a:p>
                    <a:p>
                      <a:pPr marL="171450" indent="-171450">
                        <a:buFont typeface="Arial" panose="020B0604020202020204" pitchFamily="34" charset="0"/>
                        <a:buChar char="•"/>
                      </a:pPr>
                      <a:r>
                        <a:rPr lang="es-MX" sz="1200" b="0" dirty="0" smtClean="0">
                          <a:solidFill>
                            <a:schemeClr val="tx1"/>
                          </a:solidFill>
                          <a:latin typeface="Calibri" panose="020F0502020204030204" pitchFamily="34" charset="0"/>
                        </a:rPr>
                        <a:t>Luigi Hernández</a:t>
                      </a:r>
                    </a:p>
                    <a:p>
                      <a:pPr marL="171450" indent="-171450">
                        <a:buFont typeface="Arial" panose="020B0604020202020204" pitchFamily="34" charset="0"/>
                        <a:buChar char="•"/>
                      </a:pPr>
                      <a:r>
                        <a:rPr lang="es-MX" sz="1200" b="0" dirty="0" smtClean="0">
                          <a:solidFill>
                            <a:schemeClr val="tx1"/>
                          </a:solidFill>
                          <a:latin typeface="Calibri" panose="020F0502020204030204" pitchFamily="34" charset="0"/>
                        </a:rPr>
                        <a:t>Rodrigo Araujo</a:t>
                      </a:r>
                      <a:endParaRPr lang="es-MX" sz="1200" b="0" dirty="0" smtClean="0">
                        <a:solidFill>
                          <a:schemeClr val="tx1"/>
                        </a:solidFill>
                        <a:latin typeface="Calibri" panose="020F0502020204030204" pitchFamily="34" charset="0"/>
                      </a:endParaRPr>
                    </a:p>
                  </a:txBody>
                  <a:tcPr>
                    <a:solidFill>
                      <a:schemeClr val="bg1">
                        <a:lumMod val="85000"/>
                      </a:schemeClr>
                    </a:solidFill>
                  </a:tcPr>
                </a:tc>
                <a:tc>
                  <a:txBody>
                    <a:bodyPr/>
                    <a:lstStyle/>
                    <a:p>
                      <a:pPr marL="0" indent="0">
                        <a:buFont typeface="Arial" panose="020B0604020202020204" pitchFamily="34" charset="0"/>
                        <a:buNone/>
                      </a:pPr>
                      <a:r>
                        <a:rPr lang="es-MX" sz="1200" b="0" dirty="0" smtClean="0">
                          <a:solidFill>
                            <a:schemeClr val="tx1"/>
                          </a:solidFill>
                          <a:latin typeface="Calibri" panose="020F0502020204030204" pitchFamily="34" charset="0"/>
                        </a:rPr>
                        <a:t>Eduardo Pedraza</a:t>
                      </a:r>
                    </a:p>
                    <a:p>
                      <a:pPr marL="0" indent="0">
                        <a:buFont typeface="Arial" panose="020B0604020202020204" pitchFamily="34" charset="0"/>
                        <a:buNone/>
                      </a:pPr>
                      <a:r>
                        <a:rPr lang="es-MX" sz="1200" b="0" dirty="0" smtClean="0">
                          <a:solidFill>
                            <a:schemeClr val="tx1"/>
                          </a:solidFill>
                          <a:latin typeface="Calibri" panose="020F0502020204030204" pitchFamily="34" charset="0"/>
                        </a:rPr>
                        <a:t>Luigi Hernández</a:t>
                      </a:r>
                    </a:p>
                    <a:p>
                      <a:pPr marL="0" indent="0">
                        <a:buFont typeface="Arial" panose="020B0604020202020204" pitchFamily="34" charset="0"/>
                        <a:buNone/>
                      </a:pPr>
                      <a:r>
                        <a:rPr lang="es-MX" sz="1200" b="0" dirty="0" smtClean="0">
                          <a:solidFill>
                            <a:schemeClr val="tx1"/>
                          </a:solidFill>
                          <a:latin typeface="Calibri" panose="020F0502020204030204" pitchFamily="34" charset="0"/>
                        </a:rPr>
                        <a:t>Rodrigo Araujo</a:t>
                      </a:r>
                    </a:p>
                    <a:p>
                      <a:pPr marL="0" indent="0">
                        <a:buFont typeface="Arial" panose="020B0604020202020204" pitchFamily="34" charset="0"/>
                        <a:buNone/>
                      </a:pPr>
                      <a:endParaRPr lang="es-MX" sz="1200" b="0" dirty="0">
                        <a:solidFill>
                          <a:schemeClr val="tx1"/>
                        </a:solidFill>
                        <a:latin typeface="Calibri" panose="020F0502020204030204" pitchFamily="34" charset="0"/>
                      </a:endParaRPr>
                    </a:p>
                  </a:txBody>
                  <a:tcPr>
                    <a:solidFill>
                      <a:schemeClr val="bg1">
                        <a:lumMod val="85000"/>
                      </a:schemeClr>
                    </a:solidFill>
                  </a:tcPr>
                </a:tc>
                <a:tc>
                  <a:txBody>
                    <a:bodyPr/>
                    <a:lstStyle/>
                    <a:p>
                      <a:pPr marL="171450" indent="-171450">
                        <a:buFont typeface="Arial" panose="020B0604020202020204" pitchFamily="34" charset="0"/>
                        <a:buChar char="•"/>
                      </a:pPr>
                      <a:r>
                        <a:rPr lang="es-MX" sz="1200" b="0" dirty="0" smtClean="0">
                          <a:solidFill>
                            <a:schemeClr val="tx1"/>
                          </a:solidFill>
                          <a:latin typeface="Calibri" panose="020F0502020204030204" pitchFamily="34" charset="0"/>
                        </a:rPr>
                        <a:t>Todos los responsables de áreas.</a:t>
                      </a:r>
                      <a:endParaRPr lang="es-MX" sz="1200" b="0" dirty="0">
                        <a:solidFill>
                          <a:schemeClr val="tx1"/>
                        </a:solidFill>
                        <a:latin typeface="Calibri" panose="020F0502020204030204" pitchFamily="34"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193261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7</a:t>
            </a:fld>
            <a:endParaRPr lang="es-MX"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sp>
        <p:nvSpPr>
          <p:cNvPr id="8" name="Rectángulo 7"/>
          <p:cNvSpPr/>
          <p:nvPr/>
        </p:nvSpPr>
        <p:spPr>
          <a:xfrm>
            <a:off x="539552" y="1484784"/>
            <a:ext cx="8136904" cy="4896544"/>
          </a:xfrm>
          <a:prstGeom prst="rect">
            <a:avLst/>
          </a:prstGeom>
          <a:solidFill>
            <a:schemeClr val="bg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accent1">
                    <a:lumMod val="60000"/>
                    <a:lumOff val="40000"/>
                  </a:schemeClr>
                </a:solidFill>
              </a:rPr>
              <a:t>Assessment</a:t>
            </a:r>
            <a:r>
              <a:rPr lang="es-MX" sz="4000" b="1" dirty="0" smtClean="0">
                <a:solidFill>
                  <a:schemeClr val="accent1">
                    <a:lumMod val="60000"/>
                    <a:lumOff val="40000"/>
                  </a:schemeClr>
                </a:solidFill>
              </a:rPr>
              <a:t> de Aplicaciones y Procesos</a:t>
            </a:r>
            <a:endParaRPr lang="es-MX" sz="4000" b="1" dirty="0">
              <a:solidFill>
                <a:schemeClr val="accent1">
                  <a:lumMod val="60000"/>
                  <a:lumOff val="40000"/>
                </a:schemeClr>
              </a:solidFill>
            </a:endParaRPr>
          </a:p>
        </p:txBody>
      </p:sp>
    </p:spTree>
    <p:extLst>
      <p:ext uri="{BB962C8B-B14F-4D97-AF65-F5344CB8AC3E}">
        <p14:creationId xmlns:p14="http://schemas.microsoft.com/office/powerpoint/2010/main" val="3820676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8</a:t>
            </a:fld>
            <a:endParaRPr lang="es-MX" dirty="0"/>
          </a:p>
        </p:txBody>
      </p:sp>
      <p:sp>
        <p:nvSpPr>
          <p:cNvPr id="4" name="3 Título"/>
          <p:cNvSpPr>
            <a:spLocks noGrp="1"/>
          </p:cNvSpPr>
          <p:nvPr>
            <p:ph type="title"/>
          </p:nvPr>
        </p:nvSpPr>
        <p:spPr/>
        <p:txBody>
          <a:bodyPr/>
          <a:lstStyle/>
          <a:p>
            <a:pPr algn="ctr"/>
            <a:r>
              <a:rPr lang="en-US" dirty="0" smtClean="0"/>
              <a:t>Assessment</a:t>
            </a:r>
            <a:r>
              <a:rPr lang="es-MX" dirty="0" smtClean="0"/>
              <a:t> de aplicaciones </a:t>
            </a:r>
            <a:endParaRPr lang="es-ES" dirty="0"/>
          </a:p>
        </p:txBody>
      </p:sp>
      <p:sp>
        <p:nvSpPr>
          <p:cNvPr id="5" name="4 Marcador de pie de página"/>
          <p:cNvSpPr>
            <a:spLocks noGrp="1"/>
          </p:cNvSpPr>
          <p:nvPr>
            <p:ph type="ftr" sz="quarter" idx="3"/>
          </p:nvPr>
        </p:nvSpPr>
        <p:spPr/>
        <p:txBody>
          <a:bodyPr/>
          <a:lstStyle/>
          <a:p>
            <a:pPr algn="r"/>
            <a:r>
              <a:rPr lang="es-MX" dirty="0" smtClean="0"/>
              <a:t>www.bwmeill.com</a:t>
            </a:r>
            <a:endParaRPr lang="es-MX" dirty="0"/>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554339296"/>
              </p:ext>
            </p:extLst>
          </p:nvPr>
        </p:nvGraphicFramePr>
        <p:xfrm>
          <a:off x="504274" y="2564905"/>
          <a:ext cx="1828979" cy="1656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8 CuadroTexto"/>
          <p:cNvSpPr txBox="1"/>
          <p:nvPr/>
        </p:nvSpPr>
        <p:spPr>
          <a:xfrm>
            <a:off x="539552" y="1506903"/>
            <a:ext cx="8208912" cy="646331"/>
          </a:xfrm>
          <a:prstGeom prst="rect">
            <a:avLst/>
          </a:prstGeom>
          <a:noFill/>
        </p:spPr>
        <p:txBody>
          <a:bodyPr wrap="square" rtlCol="0">
            <a:spAutoFit/>
          </a:bodyPr>
          <a:lstStyle/>
          <a:p>
            <a:r>
              <a:rPr lang="es-MX" dirty="0" smtClean="0"/>
              <a:t>El propósito es generar un inventario de la situación actual de las aplicaciones a recibir la información que vamos a requerir es:</a:t>
            </a:r>
            <a:endParaRPr lang="es-MX" dirty="0"/>
          </a:p>
        </p:txBody>
      </p:sp>
      <p:pic>
        <p:nvPicPr>
          <p:cNvPr id="614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8730" y="2420888"/>
            <a:ext cx="640973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741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8CE663C2-83DA-49A0-B08F-00547F8FAB35}" type="slidenum">
              <a:rPr lang="es-MX" smtClean="0"/>
              <a:pPr/>
              <a:t>9</a:t>
            </a:fld>
            <a:endParaRPr lang="es-MX" dirty="0"/>
          </a:p>
        </p:txBody>
      </p:sp>
      <p:sp>
        <p:nvSpPr>
          <p:cNvPr id="5" name="4 Marcador de pie de página"/>
          <p:cNvSpPr>
            <a:spLocks noGrp="1"/>
          </p:cNvSpPr>
          <p:nvPr>
            <p:ph type="ftr" sz="quarter" idx="3"/>
          </p:nvPr>
        </p:nvSpPr>
        <p:spPr/>
        <p:txBody>
          <a:bodyPr/>
          <a:lstStyle/>
          <a:p>
            <a:pPr algn="r"/>
            <a:r>
              <a:rPr lang="es-MX" smtClean="0"/>
              <a:t>www.bwmeill.com</a:t>
            </a:r>
            <a:endParaRPr lang="es-MX" dirty="0"/>
          </a:p>
        </p:txBody>
      </p:sp>
      <p:graphicFrame>
        <p:nvGraphicFramePr>
          <p:cNvPr id="11" name="6 Marcador de contenido"/>
          <p:cNvGraphicFramePr>
            <a:graphicFrameLocks/>
          </p:cNvGraphicFramePr>
          <p:nvPr>
            <p:extLst>
              <p:ext uri="{D42A27DB-BD31-4B8C-83A1-F6EECF244321}">
                <p14:modId xmlns:p14="http://schemas.microsoft.com/office/powerpoint/2010/main" val="248839194"/>
              </p:ext>
            </p:extLst>
          </p:nvPr>
        </p:nvGraphicFramePr>
        <p:xfrm>
          <a:off x="539552" y="1556792"/>
          <a:ext cx="1828979" cy="1656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3 Título"/>
          <p:cNvSpPr txBox="1">
            <a:spLocks/>
          </p:cNvSpPr>
          <p:nvPr/>
        </p:nvSpPr>
        <p:spPr>
          <a:xfrm>
            <a:off x="2123728" y="476672"/>
            <a:ext cx="5064437" cy="792000"/>
          </a:xfrm>
          <a:prstGeom prst="rect">
            <a:avLst/>
          </a:prstGeom>
        </p:spPr>
        <p:txBody>
          <a:bodyPr vert="horz" anchor="ctr">
            <a:noAutofit/>
          </a:bodyPr>
          <a:lstStyle>
            <a:lvl1pPr algn="l" rtl="0" eaLnBrk="1" latinLnBrk="0" hangingPunct="1">
              <a:spcBef>
                <a:spcPct val="0"/>
              </a:spcBef>
              <a:buNone/>
              <a:defRPr kumimoji="0" sz="2400" b="1" kern="1200">
                <a:solidFill>
                  <a:srgbClr val="3C5D9E"/>
                </a:solidFill>
                <a:effectLst/>
                <a:latin typeface="Calibri" pitchFamily="34" charset="0"/>
                <a:ea typeface="+mj-ea"/>
                <a:cs typeface="Calibri" pitchFamily="34" charset="0"/>
              </a:defRPr>
            </a:lvl1pPr>
            <a:extLst/>
          </a:lstStyle>
          <a:p>
            <a:r>
              <a:rPr lang="en-US" dirty="0" smtClean="0"/>
              <a:t>Assessment</a:t>
            </a:r>
            <a:r>
              <a:rPr lang="es-MX" dirty="0" smtClean="0"/>
              <a:t> de aplicaciones</a:t>
            </a:r>
          </a:p>
          <a:p>
            <a:r>
              <a:rPr lang="es-MX" sz="1600" dirty="0" smtClean="0"/>
              <a:t>(cont.)</a:t>
            </a:r>
            <a:endParaRPr lang="es-ES" sz="1600" dirty="0"/>
          </a:p>
        </p:txBody>
      </p:sp>
      <p:pic>
        <p:nvPicPr>
          <p:cNvPr id="3073"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4766" y="1471612"/>
            <a:ext cx="63627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7778" y="3429000"/>
            <a:ext cx="38766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126267"/>
            <a:ext cx="4384526" cy="1111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5075687"/>
            <a:ext cx="3960440" cy="116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6707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Personalizado 1">
      <a:dk1>
        <a:sysClr val="windowText" lastClr="000000"/>
      </a:dk1>
      <a:lt1>
        <a:sysClr val="window" lastClr="FFFFFF"/>
      </a:lt1>
      <a:dk2>
        <a:srgbClr val="323232"/>
      </a:dk2>
      <a:lt2>
        <a:srgbClr val="FFFFFF"/>
      </a:lt2>
      <a:accent1>
        <a:srgbClr val="3C5D9E"/>
      </a:accent1>
      <a:accent2>
        <a:srgbClr val="9F2936"/>
      </a:accent2>
      <a:accent3>
        <a:srgbClr val="3C5D9E"/>
      </a:accent3>
      <a:accent4>
        <a:srgbClr val="4E8542"/>
      </a:accent4>
      <a:accent5>
        <a:srgbClr val="604878"/>
      </a:accent5>
      <a:accent6>
        <a:srgbClr val="3C5D9E"/>
      </a:accent6>
      <a:hlink>
        <a:srgbClr val="6B9F25"/>
      </a:hlink>
      <a:folHlink>
        <a:srgbClr val="3C5D9E"/>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21683</TotalTime>
  <Words>1729</Words>
  <Application>Microsoft Office PowerPoint</Application>
  <PresentationFormat>Presentación en pantalla (4:3)</PresentationFormat>
  <Paragraphs>366</Paragraphs>
  <Slides>33</Slides>
  <Notes>1</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Aspecto</vt:lpstr>
      <vt:lpstr>Inicio de Proyecto Fábrica de Software Kick Off</vt:lpstr>
      <vt:lpstr>Agenda</vt:lpstr>
      <vt:lpstr>Presentación de PowerPoint</vt:lpstr>
      <vt:lpstr>Objetivos</vt:lpstr>
      <vt:lpstr>Presentación de PowerPoint</vt:lpstr>
      <vt:lpstr>Equipo de transición</vt:lpstr>
      <vt:lpstr>Presentación de PowerPoint</vt:lpstr>
      <vt:lpstr>Assessment de aplicaciones </vt:lpstr>
      <vt:lpstr>Presentación de PowerPoint</vt:lpstr>
      <vt:lpstr>Assessment de procesos</vt:lpstr>
      <vt:lpstr>Presentación de PowerPoint</vt:lpstr>
      <vt:lpstr>Requerimientos de Arranque</vt:lpstr>
      <vt:lpstr>Presentación de PowerPoint</vt:lpstr>
      <vt:lpstr>Plan de capacitación</vt:lpstr>
      <vt:lpstr>Capacitación de Aplicaciones</vt:lpstr>
      <vt:lpstr>Capacitación de Aplicaciones</vt:lpstr>
      <vt:lpstr>Capacitación de Aplicaciones</vt:lpstr>
      <vt:lpstr>Presentación de PowerPoint</vt:lpstr>
      <vt:lpstr>Cierre de Gestión del Cambio</vt:lpstr>
      <vt:lpstr>Presentación de PowerPoint</vt:lpstr>
      <vt:lpstr>Plan de comunicación</vt:lpstr>
      <vt:lpstr>Plan de comunicación</vt:lpstr>
      <vt:lpstr>Presentación de PowerPoint</vt:lpstr>
      <vt:lpstr>Modelo de relación de trabajo </vt:lpstr>
      <vt:lpstr>Modelo de relación de trabajo (Definición)</vt:lpstr>
      <vt:lpstr>Modelo de relación de trabajo (Definición)</vt:lpstr>
      <vt:lpstr>Modelo de relación de trabajo (Definición)</vt:lpstr>
      <vt:lpstr>Modelo de relación de trabajo (Puntos a considerar)</vt:lpstr>
      <vt:lpstr>Presentación de PowerPoint</vt:lpstr>
      <vt:lpstr>Estrategia de gestión del cambio</vt:lpstr>
      <vt:lpstr>Adopción de procesos</vt:lpstr>
      <vt:lpstr>Estrategia de Implementación del Servicio</vt:lpstr>
      <vt:lpstr>Presentación de PowerPoint</vt:lpstr>
    </vt:vector>
  </TitlesOfParts>
  <Company>BWM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Benjamin Olvera</dc:creator>
  <cp:lastModifiedBy>Eduardo Pedraza</cp:lastModifiedBy>
  <cp:revision>442</cp:revision>
  <dcterms:created xsi:type="dcterms:W3CDTF">2013-10-29T23:46:29Z</dcterms:created>
  <dcterms:modified xsi:type="dcterms:W3CDTF">2014-05-23T16:20:38Z</dcterms:modified>
</cp:coreProperties>
</file>