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23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1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29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21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4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9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90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96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0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6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8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2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05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1ED9-4B8C-47E5-B461-B2161046C0C6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21A6-6B62-43FE-A7FF-818135306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94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oogle.com.br/url?sa=i&amp;rct=j&amp;q=&amp;esrc=s&amp;source=images&amp;cd=&amp;ved=2ahUKEwiBvvzwmrLhAhU3H7kGHUB2DlkQjRx6BAgBEAU&amp;url=https%3A%2F%2Fwww.siteware.com.br%2Fmetodologias%2Fmetodologia-kanban%2F&amp;psig=AOvVaw3M8siOo3VxTXGkdZrx-4t9&amp;ust=15543220199215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F3B57-B9F8-4839-AC5B-3DE827DE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2733709"/>
            <a:ext cx="8347378" cy="1373070"/>
          </a:xfrm>
        </p:spPr>
        <p:txBody>
          <a:bodyPr>
            <a:noAutofit/>
          </a:bodyPr>
          <a:lstStyle/>
          <a:p>
            <a:r>
              <a:rPr lang="pt-BR" sz="4400" dirty="0"/>
              <a:t>Sistema de Gestão e Divulgação de Animais Perdidos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0B669-98CD-40A9-AF5D-776421A06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722"/>
            <a:ext cx="7300456" cy="1589914"/>
          </a:xfrm>
        </p:spPr>
        <p:txBody>
          <a:bodyPr>
            <a:normAutofit fontScale="85000" lnSpcReduction="20000"/>
          </a:bodyPr>
          <a:lstStyle/>
          <a:p>
            <a:pPr lvl="1" algn="r">
              <a:lnSpc>
                <a:spcPct val="100000"/>
              </a:lnSpc>
            </a:pPr>
            <a:r>
              <a:rPr lang="pt-BR" sz="2400" dirty="0"/>
              <a:t>Bárbara </a:t>
            </a:r>
            <a:r>
              <a:rPr lang="pt-BR" sz="2400" dirty="0" err="1"/>
              <a:t>Zamperete</a:t>
            </a:r>
            <a:endParaRPr lang="pt-BR" sz="2400" dirty="0"/>
          </a:p>
          <a:p>
            <a:pPr lvl="1" algn="r">
              <a:lnSpc>
                <a:spcPct val="100000"/>
              </a:lnSpc>
            </a:pPr>
            <a:r>
              <a:rPr lang="pt-BR" sz="2400" dirty="0"/>
              <a:t>Joshua </a:t>
            </a:r>
            <a:r>
              <a:rPr lang="pt-BR" sz="2400" dirty="0" err="1"/>
              <a:t>Kook</a:t>
            </a:r>
            <a:r>
              <a:rPr lang="pt-BR" sz="2400" dirty="0"/>
              <a:t> Ho Pereira</a:t>
            </a:r>
          </a:p>
          <a:p>
            <a:pPr lvl="1" algn="r">
              <a:lnSpc>
                <a:spcPct val="100000"/>
              </a:lnSpc>
            </a:pPr>
            <a:r>
              <a:rPr lang="pt-BR" sz="2400" dirty="0"/>
              <a:t>Luigi Muller Sousa Linhares</a:t>
            </a:r>
          </a:p>
          <a:p>
            <a:pPr lvl="1" algn="r">
              <a:lnSpc>
                <a:spcPct val="100000"/>
              </a:lnSpc>
            </a:pPr>
            <a:r>
              <a:rPr lang="pt-BR" sz="2400" dirty="0"/>
              <a:t>Matheus </a:t>
            </a:r>
            <a:r>
              <a:rPr lang="pt-BR" sz="2400" dirty="0" err="1"/>
              <a:t>Fellype</a:t>
            </a:r>
            <a:r>
              <a:rPr lang="pt-BR" sz="2400" dirty="0"/>
              <a:t> de Moura Silva</a:t>
            </a:r>
          </a:p>
          <a:p>
            <a:pPr lvl="1" algn="r">
              <a:lnSpc>
                <a:spcPct val="100000"/>
              </a:lnSpc>
            </a:pPr>
            <a:r>
              <a:rPr lang="pt-BR" sz="2400" dirty="0"/>
              <a:t>Tarlison </a:t>
            </a:r>
            <a:r>
              <a:rPr lang="pt-BR" sz="2400" dirty="0" err="1"/>
              <a:t>Sander</a:t>
            </a:r>
            <a:r>
              <a:rPr lang="pt-BR" sz="2400" dirty="0"/>
              <a:t> Lima Brito</a:t>
            </a:r>
          </a:p>
        </p:txBody>
      </p:sp>
    </p:spTree>
    <p:extLst>
      <p:ext uri="{BB962C8B-B14F-4D97-AF65-F5344CB8AC3E}">
        <p14:creationId xmlns:p14="http://schemas.microsoft.com/office/powerpoint/2010/main" val="47672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484EE-02B1-4672-A2F4-E2B36D1E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5A03-3B79-4A4B-A270-4823552F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criação do projeto tem como finalidade a criação de um sistema voltado para doações de animais.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2A2DC4-C032-4537-8039-CE3E8E6C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10" y="3249027"/>
            <a:ext cx="3649616" cy="24198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6CA7EE-4C67-4DD8-80DC-17AA5602A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3456449"/>
            <a:ext cx="3877090" cy="20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484EE-02B1-4672-A2F4-E2B36D1E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5A03-3B79-4A4B-A270-4823552F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Nesse sistema os animais e os possíveis clientes estariam cadastrados no sistema e a partir daí eles poderiam selecionar e adotar.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788A8A-69E5-47F5-B217-A691848F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6" y="3763706"/>
            <a:ext cx="1448799" cy="11738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3458D7D-554C-465D-8A1A-1AAF79557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5" y="4297798"/>
            <a:ext cx="2179474" cy="145207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73E83A-9357-458A-B267-17F1C24E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29" y="4141956"/>
            <a:ext cx="3087550" cy="1763758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9BBEA418-17AB-440D-A6D8-C4B431433E10}"/>
              </a:ext>
            </a:extLst>
          </p:cNvPr>
          <p:cNvSpPr/>
          <p:nvPr/>
        </p:nvSpPr>
        <p:spPr>
          <a:xfrm>
            <a:off x="3282588" y="4816252"/>
            <a:ext cx="631516" cy="4151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1138C77-EBE8-4066-BF7E-0DCE5E69B248}"/>
              </a:ext>
            </a:extLst>
          </p:cNvPr>
          <p:cNvSpPr/>
          <p:nvPr/>
        </p:nvSpPr>
        <p:spPr>
          <a:xfrm>
            <a:off x="7424029" y="4816252"/>
            <a:ext cx="631516" cy="4151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7444A9-F591-4362-9DE3-EB6C14F1B9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2" r="23038"/>
          <a:stretch/>
        </p:blipFill>
        <p:spPr>
          <a:xfrm>
            <a:off x="4454081" y="3610564"/>
            <a:ext cx="1227903" cy="13536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7521D6-0B0A-49C5-B306-E9D5978C4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91" y="4811043"/>
            <a:ext cx="2607566" cy="15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7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B02E1-AF6E-474B-B109-CA8B63C7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 ser usados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3159B-2F21-4CCE-92E5-CC6B921A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Scrum. O projeto será trabalhado com transparência dos requisitos e status no decorrer de todo o processo, onde será sempre feita inspeções do que está sendo feito procurando sempre adaptar o projeto para que o produto final seja de qualidade.</a:t>
            </a:r>
          </a:p>
          <a:p>
            <a:r>
              <a:rPr lang="pt-BR" dirty="0"/>
              <a:t>Product Owner: Matheus;</a:t>
            </a:r>
          </a:p>
          <a:p>
            <a:r>
              <a:rPr lang="pt-BR" dirty="0"/>
              <a:t>Scrum Master: Joshua;</a:t>
            </a:r>
          </a:p>
          <a:p>
            <a:r>
              <a:rPr lang="pt-BR" dirty="0"/>
              <a:t>Time de Desenvolvedores: Bárbara, Luigi, Tarlison;</a:t>
            </a:r>
          </a:p>
        </p:txBody>
      </p:sp>
    </p:spTree>
    <p:extLst>
      <p:ext uri="{BB962C8B-B14F-4D97-AF65-F5344CB8AC3E}">
        <p14:creationId xmlns:p14="http://schemas.microsoft.com/office/powerpoint/2010/main" val="280525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22EFD-BD25-4A3A-AF4E-AB32AD24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 ser usados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34B95-982E-4DC2-B75B-1337F122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897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Será usado o método </a:t>
            </a:r>
            <a:r>
              <a:rPr lang="pt-BR" dirty="0" err="1"/>
              <a:t>Kanban</a:t>
            </a:r>
            <a:r>
              <a:rPr lang="pt-BR" dirty="0"/>
              <a:t> para organização do fluxo de trabalho.</a:t>
            </a:r>
            <a:endParaRPr lang="pt-BR" sz="2000" dirty="0"/>
          </a:p>
        </p:txBody>
      </p:sp>
      <p:pic>
        <p:nvPicPr>
          <p:cNvPr id="1026" name="Picture 2" descr="Resultado de imagem para kanban">
            <a:hlinkClick r:id="rId2"/>
            <a:extLst>
              <a:ext uri="{FF2B5EF4-FFF2-40B4-BE49-F238E27FC236}">
                <a16:creationId xmlns:a16="http://schemas.microsoft.com/office/drawing/2014/main" id="{7865EA5C-2FA7-47D1-AD19-54710C27F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9" r="18250"/>
          <a:stretch/>
        </p:blipFill>
        <p:spPr bwMode="auto">
          <a:xfrm>
            <a:off x="4002156" y="3430174"/>
            <a:ext cx="462500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0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41DC-ED29-4A10-A2A7-C9A42F81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86E46-EBD3-42C8-AB25-70AC0CA8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Logins dos clientes para adotar: eles devem ter seus dados no sistema para que os abrigos possam confirmar a adoção;</a:t>
            </a:r>
            <a:endParaRPr lang="pt-BR" sz="2600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Exibir os animais no site: os clientes precisam ver os animais;</a:t>
            </a:r>
            <a:endParaRPr lang="pt-BR" sz="1800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CRUD dos clientes: é necessário a inserção, alteração dos dados do cliente.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3437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41DC-ED29-4A10-A2A7-C9A42F81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86E46-EBD3-42C8-AB25-70AC0CA8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Interface intuitiva: todos prezam por uma interface limpa e intuitiva de usar;</a:t>
            </a:r>
            <a:endParaRPr lang="pt-BR" sz="2600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Classificar os animais por características: algumas vezes não é possível adotar animais grandes por exemplo;</a:t>
            </a:r>
            <a:endParaRPr lang="pt-BR" sz="1800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Reportar caso esse animal seja seu ou caso haja incoerência: algumas vezes no cadastro do animal há incoerência como o tamanho dele ou a raça e algumas vezes um animal em busca é encontrado por um abrigo que desconhece esse fato e manda para adoção;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743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41DC-ED29-4A10-A2A7-C9A42F81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86E46-EBD3-42C8-AB25-70AC0CA8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Analisar compatibilidade entre o perfil do cliente e o animal: o abrigo deve fornecer ao sistema quais são as obrigações que o cliente deve cumprir para adotá-lo;</a:t>
            </a:r>
            <a:endParaRPr lang="pt-BR" sz="2600" dirty="0"/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Botão de ajuda: tutoriais e FAQ para os usuários do sistema;</a:t>
            </a:r>
            <a:endParaRPr lang="pt-BR" sz="1800" dirty="0"/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Exibir informações do centro: o abrigo deve ter seus dados visíveis para os clientes;</a:t>
            </a:r>
            <a:endParaRPr lang="pt-BR" sz="1800" dirty="0"/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Persistência do log: o sistema deve gravar relatórios com operações dentro do sistema;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761176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30</TotalTime>
  <Words>366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Sistema de Gestão e Divulgação de Animais Perdidos</vt:lpstr>
      <vt:lpstr>Descrição do Projeto</vt:lpstr>
      <vt:lpstr>Descrição do Projeto</vt:lpstr>
      <vt:lpstr>Métodos a ser usados</vt:lpstr>
      <vt:lpstr>Métodos a ser usados</vt:lpstr>
      <vt:lpstr>Requisitos Funcionais</vt:lpstr>
      <vt:lpstr>Requisitos Não Funcionais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 Divulgação de Animais Perdidos</dc:title>
  <dc:creator>Luigi Muller Sousa Linhares</dc:creator>
  <cp:lastModifiedBy>Luigi Muller Sousa Linhares</cp:lastModifiedBy>
  <cp:revision>8</cp:revision>
  <dcterms:created xsi:type="dcterms:W3CDTF">2019-04-02T19:04:08Z</dcterms:created>
  <dcterms:modified xsi:type="dcterms:W3CDTF">2019-04-02T20:28:43Z</dcterms:modified>
</cp:coreProperties>
</file>