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64" r:id="rId5"/>
    <p:sldId id="265" r:id="rId6"/>
    <p:sldId id="266" r:id="rId7"/>
    <p:sldId id="260" r:id="rId8"/>
    <p:sldId id="261" r:id="rId9"/>
    <p:sldId id="262" r:id="rId10"/>
    <p:sldId id="257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F9614AC-F150-42D4-A38E-6BE46FB18C4B}" type="datetimeFigureOut">
              <a:rPr lang="pt-BR" smtClean="0"/>
              <a:t>25/10/2018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17CB179-F2C7-4649-90CB-CB7975582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30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14AC-F150-42D4-A38E-6BE46FB18C4B}" type="datetimeFigureOut">
              <a:rPr lang="pt-BR" smtClean="0"/>
              <a:t>25/10/2018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B179-F2C7-4649-90CB-CB7975582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04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14AC-F150-42D4-A38E-6BE46FB18C4B}" type="datetimeFigureOut">
              <a:rPr lang="pt-BR" smtClean="0"/>
              <a:t>25/10/2018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B179-F2C7-4649-90CB-CB7975582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45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14AC-F150-42D4-A38E-6BE46FB18C4B}" type="datetimeFigureOut">
              <a:rPr lang="pt-BR" smtClean="0"/>
              <a:t>25/10/2018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B179-F2C7-4649-90CB-CB7975582CBE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8726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14AC-F150-42D4-A38E-6BE46FB18C4B}" type="datetimeFigureOut">
              <a:rPr lang="pt-BR" smtClean="0"/>
              <a:t>25/10/2018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B179-F2C7-4649-90CB-CB7975582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292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14AC-F150-42D4-A38E-6BE46FB18C4B}" type="datetimeFigureOut">
              <a:rPr lang="pt-BR" smtClean="0"/>
              <a:t>25/10/2018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B179-F2C7-4649-90CB-CB7975582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877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14AC-F150-42D4-A38E-6BE46FB18C4B}" type="datetimeFigureOut">
              <a:rPr lang="pt-BR" smtClean="0"/>
              <a:t>25/10/2018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B179-F2C7-4649-90CB-CB7975582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060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14AC-F150-42D4-A38E-6BE46FB18C4B}" type="datetimeFigureOut">
              <a:rPr lang="pt-BR" smtClean="0"/>
              <a:t>25/10/2018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B179-F2C7-4649-90CB-CB7975582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48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14AC-F150-42D4-A38E-6BE46FB18C4B}" type="datetimeFigureOut">
              <a:rPr lang="pt-BR" smtClean="0"/>
              <a:t>25/10/2018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B179-F2C7-4649-90CB-CB7975582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42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14AC-F150-42D4-A38E-6BE46FB18C4B}" type="datetimeFigureOut">
              <a:rPr lang="pt-BR" smtClean="0"/>
              <a:t>25/10/2018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B179-F2C7-4649-90CB-CB7975582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18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14AC-F150-42D4-A38E-6BE46FB18C4B}" type="datetimeFigureOut">
              <a:rPr lang="pt-BR" smtClean="0"/>
              <a:t>25/10/2018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B179-F2C7-4649-90CB-CB7975582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10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14AC-F150-42D4-A38E-6BE46FB18C4B}" type="datetimeFigureOut">
              <a:rPr lang="pt-BR" smtClean="0"/>
              <a:t>25/10/2018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B179-F2C7-4649-90CB-CB7975582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269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14AC-F150-42D4-A38E-6BE46FB18C4B}" type="datetimeFigureOut">
              <a:rPr lang="pt-BR" smtClean="0"/>
              <a:t>25/10/2018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B179-F2C7-4649-90CB-CB7975582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48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14AC-F150-42D4-A38E-6BE46FB18C4B}" type="datetimeFigureOut">
              <a:rPr lang="pt-BR" smtClean="0"/>
              <a:t>25/10/2018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B179-F2C7-4649-90CB-CB7975582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37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14AC-F150-42D4-A38E-6BE46FB18C4B}" type="datetimeFigureOut">
              <a:rPr lang="pt-BR" smtClean="0"/>
              <a:t>25/10/2018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B179-F2C7-4649-90CB-CB7975582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86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14AC-F150-42D4-A38E-6BE46FB18C4B}" type="datetimeFigureOut">
              <a:rPr lang="pt-BR" smtClean="0"/>
              <a:t>25/10/2018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B179-F2C7-4649-90CB-CB7975582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7336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14AC-F150-42D4-A38E-6BE46FB18C4B}" type="datetimeFigureOut">
              <a:rPr lang="pt-BR" smtClean="0"/>
              <a:t>25/10/2018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B179-F2C7-4649-90CB-CB7975582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40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614AC-F150-42D4-A38E-6BE46FB18C4B}" type="datetimeFigureOut">
              <a:rPr lang="pt-BR" smtClean="0"/>
              <a:t>25/10/2018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CB179-F2C7-4649-90CB-CB7975582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682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125F6-2050-41D7-848D-3B16BCC0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5093" y="2323750"/>
            <a:ext cx="8981813" cy="1428924"/>
          </a:xfrm>
        </p:spPr>
        <p:txBody>
          <a:bodyPr>
            <a:normAutofit/>
          </a:bodyPr>
          <a:lstStyle/>
          <a:p>
            <a:pPr algn="ctr"/>
            <a:r>
              <a:rPr lang="pt-BR" sz="4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pt-BR" sz="4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internet </a:t>
            </a:r>
            <a:r>
              <a:rPr lang="pt-BR" sz="4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4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things</a:t>
            </a:r>
            <a:endParaRPr lang="pt-BR" sz="4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916DB8-3B48-4FA1-9E96-D1EBB52A4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9423" y="4987037"/>
            <a:ext cx="8791575" cy="1655762"/>
          </a:xfrm>
        </p:spPr>
        <p:txBody>
          <a:bodyPr>
            <a:normAutofit/>
          </a:bodyPr>
          <a:lstStyle/>
          <a:p>
            <a:pPr algn="r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Alunos:</a:t>
            </a:r>
          </a:p>
          <a:p>
            <a:pPr algn="r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Luigi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muller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Sousa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linhares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Tarlison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sander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lima brito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294CB92-4BE2-4EB5-BD4F-A56459F4A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893" y="-1"/>
            <a:ext cx="2462107" cy="80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48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D96AA-C14C-4273-B3C4-A76E7533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6305A8-7EA6-4B13-82CC-E60B528ED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E6D43E-7949-4034-B6AA-56F29055F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8A310-1E91-417F-833F-1BE8B35E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ReferêNCIAS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1544EB-322C-435D-AD7F-B936CE2D4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pt-BR" dirty="0"/>
              <a:t>https://www.mimobaby.com/ : Acesso em &lt; 24/10/2018&gt; 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pt-BR" dirty="0"/>
              <a:t>https://www.skullytechnologies.com/ : Acesso em &lt; 24/10/2018&gt;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pt-BR" dirty="0"/>
              <a:t>https://pmisp.org.br/documents/acervo-arquivos/241-internet-das-coisas-historia-conceitos-aplicacoes-e-desafios/file : Acesso em &lt; 24/10/2018&gt;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pt-BR" dirty="0"/>
              <a:t>https://homepages.dcc.ufmg.br/~mmvieira/cc/papers/internet-das-coisas.pdf : Acesso em &lt; 24/10/2018&gt;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pt-BR" dirty="0"/>
              <a:t>http://www.ngi.com.br/novidades/11-exemplos-provam-que-internet-das-coisas-e-capaz-de-mudar-o-mundo/ : Acesso em &lt; 24/10/2018&gt;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pt-BR" dirty="0"/>
              <a:t>https://www.itforum365.com.br/tecnologia/4-exemplos-praticos-de-uso-da-internet-das-coisas/ : Acesso em &lt; 24/10/2018&gt;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2B6E40-4FE0-4F1E-B48D-E1EF6A278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893" y="-1"/>
            <a:ext cx="2462107" cy="80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45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8A310-1E91-417F-833F-1BE8B35E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ReferêNCIAS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1544EB-322C-435D-AD7F-B936CE2D4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pt-BR" dirty="0"/>
              <a:t>https://www.techtudo.com.br/listas/2018/08/o-que-e-internet-das-coisas-dez-coisas-que-voce-precisa-saber-sobre-iot.ghtml : Acesso em &lt; 24/10/2018&gt;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pt-BR" dirty="0"/>
              <a:t>https://www.infowester.com/iot.php : Acesso em &lt;25/10/2018&gt;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pt-BR" dirty="0"/>
              <a:t>https://openconnectivity.org/foundation : Acesso em: &lt;25/10/2018&gt;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2B6E40-4FE0-4F1E-B48D-E1EF6A278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893" y="-1"/>
            <a:ext cx="2462107" cy="80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2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114B2-6F87-4824-9074-6BCCE31C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2"/>
                </a:solidFill>
              </a:rPr>
              <a:t>História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A83052-BED4-4946-88C8-DFB08F3FF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522" y="2097088"/>
            <a:ext cx="9905998" cy="3213142"/>
          </a:xfrm>
        </p:spPr>
        <p:txBody>
          <a:bodyPr>
            <a:normAutofit/>
          </a:bodyPr>
          <a:lstStyle/>
          <a:p>
            <a:r>
              <a:rPr lang="pt-BR" dirty="0"/>
              <a:t>Começou a partir de um trabalho desenvolvido pelo MIT (Instituto de Tecnologia de Massachusetts) o </a:t>
            </a:r>
            <a:r>
              <a:rPr lang="pt-BR" dirty="0" err="1"/>
              <a:t>Auto-ID</a:t>
            </a:r>
            <a:r>
              <a:rPr lang="pt-BR" dirty="0"/>
              <a:t> </a:t>
            </a:r>
            <a:r>
              <a:rPr lang="pt-BR" dirty="0" err="1"/>
              <a:t>Laboratory</a:t>
            </a:r>
            <a:r>
              <a:rPr lang="pt-BR" dirty="0"/>
              <a:t>;</a:t>
            </a:r>
          </a:p>
          <a:p>
            <a:r>
              <a:rPr lang="pt-BR" dirty="0"/>
              <a:t>O primeiro dispositivo </a:t>
            </a:r>
            <a:r>
              <a:rPr lang="pt-BR" dirty="0" err="1"/>
              <a:t>IoT</a:t>
            </a:r>
            <a:r>
              <a:rPr lang="pt-BR" dirty="0"/>
              <a:t> foi desenvolvido por Simon </a:t>
            </a:r>
            <a:r>
              <a:rPr lang="pt-BR" dirty="0" err="1"/>
              <a:t>Hackett</a:t>
            </a:r>
            <a:r>
              <a:rPr lang="pt-BR" dirty="0"/>
              <a:t> e John </a:t>
            </a:r>
            <a:r>
              <a:rPr lang="pt-BR" dirty="0" err="1"/>
              <a:t>Romkey</a:t>
            </a:r>
            <a:r>
              <a:rPr lang="pt-BR" dirty="0"/>
              <a:t> que conseguiram desenvolver uma torradeira ligada a internet usando rede  TCP/IP.</a:t>
            </a:r>
          </a:p>
          <a:p>
            <a:r>
              <a:rPr lang="pt-BR" dirty="0"/>
              <a:t>O termo Internet das Coisas (</a:t>
            </a:r>
            <a:r>
              <a:rPr lang="pt-BR" dirty="0" err="1"/>
              <a:t>IoT</a:t>
            </a:r>
            <a:r>
              <a:rPr lang="pt-BR" dirty="0"/>
              <a:t>) foi criado em 1999 por Kevin Ashton;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CD6C58-7E2C-497C-856C-28CBAAD1F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893" y="-1"/>
            <a:ext cx="2462107" cy="80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7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1CBB9-5F2D-41A6-8FE1-89E58F48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2"/>
                </a:solidFill>
              </a:rPr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47BD05-B7E8-4343-AC32-2F4D812F8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“A Internet das Coisas proporciona aos objetos do dia a dia, com capacidade computacional e de comunicação, se conectarem à internet. Essa conexão viabilizará controlar remotamente os objetos, e acessá-los como provedores de serviços, e se tornarão objetos inteligentes.” (PhD  MANCINI,MÔNICA. Internet das Coisas: História, Conceitos, Aplicações e Desafios)</a:t>
            </a:r>
          </a:p>
          <a:p>
            <a:endParaRPr lang="pt-BR" sz="1800" dirty="0"/>
          </a:p>
          <a:p>
            <a:r>
              <a:rPr lang="pt-BR" sz="1800" dirty="0"/>
              <a:t>“A Internet das Coisas, em poucas palavras, nada mais é que uma extensão da Internet atual, que proporciona aos objetos do dia-a-dia (quaisquer que sejam), mas com capacidade computacional e de comunicação, se conectarem à Internet” (Bruno P. Santos, Lucas A. M. Silva. Internet das Coisas: da Teoria à Prática).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8AD3A6-D67B-4755-B82F-086FB8C6A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893" y="-1"/>
            <a:ext cx="2462107" cy="80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4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6D36D-0739-43A8-A529-80EF1E2A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2"/>
                </a:solidFill>
              </a:rPr>
              <a:t>Sistemas de controle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50ABEA-9353-4A11-BF81-B2BAE2E7B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basta que o dispositivo produza dados e envie para outras máquinas. É preciso que sejam tratados. O sistema a ser usado depende da aplicação:</a:t>
            </a:r>
          </a:p>
          <a:p>
            <a:pPr lvl="1"/>
            <a:r>
              <a:rPr lang="pt-BR" dirty="0"/>
              <a:t>M2M: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Machine</a:t>
            </a:r>
            <a:r>
              <a:rPr lang="pt-BR" dirty="0"/>
              <a:t> (máquinas se comunicando);</a:t>
            </a:r>
          </a:p>
          <a:p>
            <a:pPr lvl="1"/>
            <a:r>
              <a:rPr lang="pt-BR" dirty="0"/>
              <a:t>Cloud </a:t>
            </a:r>
            <a:r>
              <a:rPr lang="pt-BR" dirty="0" err="1"/>
              <a:t>Computing</a:t>
            </a:r>
            <a:r>
              <a:rPr lang="pt-BR" dirty="0"/>
              <a:t> (permite acesso remoto);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83AF019-1E21-4999-B928-8E337D3F9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893" y="-1"/>
            <a:ext cx="2462107" cy="80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1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68B47-79E7-4A37-B61E-FAADC66E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2"/>
                </a:solidFill>
              </a:rPr>
              <a:t>padronização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546255-C300-4DF4-8C63-1F7AB0CB1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outras na tecnologia, </a:t>
            </a:r>
            <a:r>
              <a:rPr lang="pt-BR" dirty="0" err="1"/>
              <a:t>IoT</a:t>
            </a:r>
            <a:r>
              <a:rPr lang="pt-BR" dirty="0"/>
              <a:t> precisa de padronização.</a:t>
            </a:r>
          </a:p>
          <a:p>
            <a:r>
              <a:rPr lang="pt-BR" dirty="0"/>
              <a:t>“A indústria já vem se organizando — ou tentando se organizar — para estabelecer padrões tecnológicos que trazem viabilidade, interoperabilidade, segurança, integridade, disponibilidade, escalabilidade e desempenho para aplicações de </a:t>
            </a:r>
            <a:r>
              <a:rPr lang="pt-BR" dirty="0" err="1"/>
              <a:t>IoT</a:t>
            </a:r>
            <a:r>
              <a:rPr lang="pt-BR" dirty="0"/>
              <a:t>.” (</a:t>
            </a:r>
            <a:r>
              <a:rPr lang="pt-BR" dirty="0" err="1"/>
              <a:t>Infowester</a:t>
            </a:r>
            <a:r>
              <a:rPr lang="pt-BR" dirty="0"/>
              <a:t>, 2017)</a:t>
            </a:r>
          </a:p>
          <a:p>
            <a:r>
              <a:rPr lang="pt-BR" dirty="0"/>
              <a:t>Consórcios são formados para esse trabalho de</a:t>
            </a:r>
            <a:r>
              <a:rPr lang="pt-BR" dirty="0">
                <a:solidFill>
                  <a:srgbClr val="FFFFFF"/>
                </a:solidFill>
              </a:rPr>
              <a:t> padronização (</a:t>
            </a:r>
            <a:r>
              <a:rPr lang="pt-BR" dirty="0" err="1">
                <a:solidFill>
                  <a:srgbClr val="FFFFFF"/>
                </a:solidFill>
              </a:rPr>
              <a:t>ex</a:t>
            </a:r>
            <a:r>
              <a:rPr lang="pt-BR" dirty="0">
                <a:solidFill>
                  <a:srgbClr val="FFFFFF"/>
                </a:solidFill>
              </a:rPr>
              <a:t>: Open </a:t>
            </a:r>
            <a:r>
              <a:rPr lang="pt-BR" dirty="0" err="1">
                <a:solidFill>
                  <a:srgbClr val="FFFFFF"/>
                </a:solidFill>
              </a:rPr>
              <a:t>Connectivity</a:t>
            </a:r>
            <a:r>
              <a:rPr lang="pt-BR" dirty="0">
                <a:solidFill>
                  <a:srgbClr val="FFFFFF"/>
                </a:solidFill>
              </a:rPr>
              <a:t> Foundation - </a:t>
            </a:r>
            <a:r>
              <a:rPr lang="pt-BR" dirty="0"/>
              <a:t>Intel, Samsung e Microsoft)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73D0C5B-4140-4F9B-8766-580475789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893" y="-1"/>
            <a:ext cx="2462107" cy="80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9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95EFD-CB37-441D-8D3F-A2DBCF965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2"/>
                </a:solidFill>
              </a:rPr>
              <a:t>riscos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1B38F6-66F8-4B7C-B383-C764B45BD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IoT</a:t>
            </a:r>
            <a:r>
              <a:rPr lang="pt-BR" dirty="0"/>
              <a:t>  possui riscos, obviamente;</a:t>
            </a:r>
          </a:p>
          <a:p>
            <a:r>
              <a:rPr lang="pt-BR" dirty="0"/>
              <a:t>Os riscos são: </a:t>
            </a:r>
          </a:p>
          <a:p>
            <a:pPr lvl="1"/>
            <a:r>
              <a:rPr lang="pt-BR" dirty="0"/>
              <a:t>Individuais, exemplo: casa inteligente invadida;</a:t>
            </a:r>
          </a:p>
          <a:p>
            <a:pPr lvl="1"/>
            <a:r>
              <a:rPr lang="pt-BR" dirty="0"/>
              <a:t>Coletivos, exemplo: redes de semáforos desativados.</a:t>
            </a:r>
          </a:p>
          <a:p>
            <a:r>
              <a:rPr lang="pt-BR" dirty="0"/>
              <a:t>Ou seja, a indústria precisa, portanto, definir e seguir critérios que garantam disponibilidade do serviço, proteção de comunicações, privacidade e integridade;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499350-3330-431C-912A-821B1C93C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893" y="-1"/>
            <a:ext cx="2462107" cy="80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8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9FDD3-7790-4D82-8F42-3BA860B8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2"/>
                </a:solidFill>
              </a:rPr>
              <a:t>exemplos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8B5B7C-AB62-48EA-B162-B5DD125BC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898" y="2249487"/>
            <a:ext cx="6169513" cy="3541714"/>
          </a:xfrm>
        </p:spPr>
        <p:txBody>
          <a:bodyPr/>
          <a:lstStyle/>
          <a:p>
            <a:pPr algn="r"/>
            <a:r>
              <a:rPr lang="pt-BR" dirty="0"/>
              <a:t>Capacetes da </a:t>
            </a:r>
            <a:r>
              <a:rPr lang="pt-BR" dirty="0" err="1"/>
              <a:t>Skully</a:t>
            </a:r>
            <a:r>
              <a:rPr lang="pt-BR" dirty="0"/>
              <a:t> Technologies que são ligados ao GPS do celular do usuário;</a:t>
            </a:r>
          </a:p>
          <a:p>
            <a:pPr algn="r"/>
            <a:r>
              <a:rPr lang="pt-BR" dirty="0"/>
              <a:t>Possuem câmera traseira;</a:t>
            </a:r>
          </a:p>
          <a:p>
            <a:pPr algn="r"/>
            <a:r>
              <a:rPr lang="pt-BR" dirty="0"/>
              <a:t>Comandos de voz inteligentes que permitem fazer ligações, escutar música e pedir rotas.</a:t>
            </a:r>
          </a:p>
        </p:txBody>
      </p:sp>
      <p:pic>
        <p:nvPicPr>
          <p:cNvPr id="7" name="Espaço Reservado para Conteúdo 4">
            <a:extLst>
              <a:ext uri="{FF2B5EF4-FFF2-40B4-BE49-F238E27FC236}">
                <a16:creationId xmlns:a16="http://schemas.microsoft.com/office/drawing/2014/main" id="{95AE25F7-9F90-4D91-8E58-8A5F06D2E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801546"/>
            <a:ext cx="3736486" cy="428693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852E58A-F1AB-4E7B-9A24-8D8DCA3D3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893" y="-1"/>
            <a:ext cx="2462107" cy="80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4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159F5D7-5D97-4CA6-BAC7-FBEB6DC8B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631" y="965970"/>
            <a:ext cx="4671778" cy="5166381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Caminhões conectados para manutenção preditiva;</a:t>
            </a:r>
          </a:p>
          <a:p>
            <a:r>
              <a:rPr lang="pt-BR" dirty="0"/>
              <a:t>Para prever e antecipar possibilidades de problemas em máquinas;</a:t>
            </a:r>
          </a:p>
          <a:p>
            <a:r>
              <a:rPr lang="pt-BR" dirty="0"/>
              <a:t>ATOS SE é a empresa que mostrou que isso é possível;</a:t>
            </a:r>
          </a:p>
          <a:p>
            <a:r>
              <a:rPr lang="pt-BR" dirty="0"/>
              <a:t>No caminhão, uma série de sensores preveem o que precisa de manutenção</a:t>
            </a:r>
          </a:p>
          <a:p>
            <a:r>
              <a:rPr lang="pt-BR" dirty="0"/>
              <a:t>Uma câmera ajuda a detectar componentes faltantes.</a:t>
            </a:r>
          </a:p>
          <a:p>
            <a:r>
              <a:rPr lang="pt-BR" dirty="0"/>
              <a:t> Equipado com inteligência artificial, o sistema aponta problemas antes que eles aconteçam.</a:t>
            </a:r>
          </a:p>
        </p:txBody>
      </p:sp>
      <p:pic>
        <p:nvPicPr>
          <p:cNvPr id="7" name="Espaço Reservado para Conteúdo 4">
            <a:extLst>
              <a:ext uri="{FF2B5EF4-FFF2-40B4-BE49-F238E27FC236}">
                <a16:creationId xmlns:a16="http://schemas.microsoft.com/office/drawing/2014/main" id="{F4E4D7C3-A740-45D2-A607-4476EDF8A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98" y="889233"/>
            <a:ext cx="5128714" cy="524311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8993BB-7C3D-4769-B78B-5B51DD9F8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893" y="-1"/>
            <a:ext cx="2462107" cy="80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2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7C2220F-E524-44FC-AA7F-21214442D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76" y="1426919"/>
            <a:ext cx="1971675" cy="628650"/>
          </a:xfrm>
          <a:prstGeom prst="rect">
            <a:avLst/>
          </a:prstGeom>
        </p:spPr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344320-A4D5-4914-A2BC-A50CA3966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8206" y="2249487"/>
            <a:ext cx="3279205" cy="4094534"/>
          </a:xfrm>
        </p:spPr>
        <p:txBody>
          <a:bodyPr>
            <a:normAutofit fontScale="62500" lnSpcReduction="20000"/>
          </a:bodyPr>
          <a:lstStyle/>
          <a:p>
            <a:r>
              <a:rPr lang="pt-BR" sz="2900" dirty="0"/>
              <a:t>O Mimo funciona em qualquer lugar onde haja WiFi. </a:t>
            </a:r>
          </a:p>
          <a:p>
            <a:r>
              <a:rPr lang="pt-BR" sz="2900" dirty="0"/>
              <a:t>É possível ver a respiração, posição do corpo, temperatura da pele e acordar / dormir tudo em tempo real.</a:t>
            </a:r>
          </a:p>
          <a:p>
            <a:r>
              <a:rPr lang="pt-BR" sz="2900" dirty="0"/>
              <a:t>Mimo gera uma linha do tempo diária de como o bebê dormiu e captura outras notas adicionadas pelo usuário.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7" name="Espaço Reservado para Conteúdo 4">
            <a:extLst>
              <a:ext uri="{FF2B5EF4-FFF2-40B4-BE49-F238E27FC236}">
                <a16:creationId xmlns:a16="http://schemas.microsoft.com/office/drawing/2014/main" id="{3E29B4E4-839C-436B-89A9-39D181BEF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76" y="2097088"/>
            <a:ext cx="6845417" cy="424693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50944F1-C9F0-4FC4-996A-EC85D5FEF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9893" y="-1"/>
            <a:ext cx="2462107" cy="80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60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Vermelh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295</TotalTime>
  <Words>709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Circuito</vt:lpstr>
      <vt:lpstr>Iot – internet of things</vt:lpstr>
      <vt:lpstr>História </vt:lpstr>
      <vt:lpstr>O que é?</vt:lpstr>
      <vt:lpstr>Sistemas de controle</vt:lpstr>
      <vt:lpstr>padronização</vt:lpstr>
      <vt:lpstr>riscos</vt:lpstr>
      <vt:lpstr>exemplos</vt:lpstr>
      <vt:lpstr>Apresentação do PowerPoint</vt:lpstr>
      <vt:lpstr>Apresentação do PowerPoint</vt:lpstr>
      <vt:lpstr>Apresentação do PowerPoint</vt:lpstr>
      <vt:lpstr>ReferêNCIAS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– internet of things</dc:title>
  <dc:creator>Tarlison Sander</dc:creator>
  <cp:lastModifiedBy>Luigi Muller Sousa Linhares</cp:lastModifiedBy>
  <cp:revision>25</cp:revision>
  <dcterms:created xsi:type="dcterms:W3CDTF">2018-10-24T23:00:24Z</dcterms:created>
  <dcterms:modified xsi:type="dcterms:W3CDTF">2018-10-25T14:17:07Z</dcterms:modified>
</cp:coreProperties>
</file>