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pPr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MHW2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Luigi Milazzo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O46002005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12-04-2021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8904"/>
            <a:ext cx="2563861" cy="966652"/>
          </a:xfrm>
        </p:spPr>
        <p:txBody>
          <a:bodyPr anchor="b">
            <a:normAutofit fontScale="90000"/>
          </a:bodyPr>
          <a:lstStyle/>
          <a:p>
            <a:r>
              <a:rPr lang="it-IT" sz="4000" dirty="0" smtClean="0">
                <a:solidFill>
                  <a:srgbClr val="FFFFFF"/>
                </a:solidFill>
              </a:rPr>
              <a:t>Aggiunte primo </a:t>
            </a:r>
            <a:r>
              <a:rPr lang="it-IT" sz="4000" dirty="0" err="1" smtClean="0">
                <a:solidFill>
                  <a:srgbClr val="FFFFFF"/>
                </a:solidFill>
              </a:rPr>
              <a:t>homework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189" y="499791"/>
            <a:ext cx="969264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0" y="2560320"/>
            <a:ext cx="3827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&lt;</a:t>
            </a:r>
            <a:r>
              <a:rPr lang="it-IT" dirty="0" err="1" smtClean="0">
                <a:solidFill>
                  <a:schemeClr val="bg1"/>
                </a:solidFill>
              </a:rPr>
              <a:t>div</a:t>
            </a:r>
            <a:r>
              <a:rPr lang="it-IT" dirty="0" smtClean="0">
                <a:solidFill>
                  <a:schemeClr val="bg1"/>
                </a:solidFill>
              </a:rPr>
              <a:t> </a:t>
            </a:r>
            <a:r>
              <a:rPr lang="it-IT" dirty="0" err="1" smtClean="0">
                <a:solidFill>
                  <a:schemeClr val="bg1"/>
                </a:solidFill>
              </a:rPr>
              <a:t>class=</a:t>
            </a:r>
            <a:r>
              <a:rPr lang="it-IT" dirty="0" smtClean="0">
                <a:solidFill>
                  <a:schemeClr val="bg1"/>
                </a:solidFill>
              </a:rPr>
              <a:t>"</a:t>
            </a:r>
            <a:r>
              <a:rPr lang="it-IT" dirty="0" err="1" smtClean="0">
                <a:solidFill>
                  <a:schemeClr val="bg1"/>
                </a:solidFill>
              </a:rPr>
              <a:t>favourite</a:t>
            </a:r>
            <a:r>
              <a:rPr lang="it-IT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    &lt;a </a:t>
            </a:r>
            <a:r>
              <a:rPr lang="it-IT" dirty="0" err="1" smtClean="0">
                <a:solidFill>
                  <a:schemeClr val="bg1"/>
                </a:solidFill>
              </a:rPr>
              <a:t>class=</a:t>
            </a:r>
            <a:r>
              <a:rPr lang="it-IT" dirty="0" smtClean="0">
                <a:solidFill>
                  <a:schemeClr val="bg1"/>
                </a:solidFill>
              </a:rPr>
              <a:t>"preferiti" </a:t>
            </a:r>
            <a:r>
              <a:rPr lang="it-IT" dirty="0" err="1" smtClean="0">
                <a:solidFill>
                  <a:schemeClr val="bg1"/>
                </a:solidFill>
              </a:rPr>
              <a:t>href=</a:t>
            </a:r>
            <a:r>
              <a:rPr lang="it-IT" dirty="0" smtClean="0">
                <a:solidFill>
                  <a:schemeClr val="bg1"/>
                </a:solidFill>
              </a:rPr>
              <a:t>"file:///C:/Users/LENOVO/Desktop/Presentazioni%20universit%C3%A0%20e%20progetti%20visual%20studio/Web%20Programming/HMW2/mhw2.html"&gt;Clicca qui per scegliere i preferiti&lt;/a&gt;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    &lt;/</a:t>
            </a:r>
            <a:r>
              <a:rPr lang="it-IT" dirty="0" err="1" smtClean="0">
                <a:solidFill>
                  <a:schemeClr val="bg1"/>
                </a:solidFill>
              </a:rPr>
              <a:t>div</a:t>
            </a:r>
            <a:r>
              <a:rPr lang="it-IT" dirty="0" smtClean="0">
                <a:solidFill>
                  <a:schemeClr val="bg1"/>
                </a:solidFill>
              </a:rPr>
              <a:t>&gt;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219303" y="1815737"/>
            <a:ext cx="75764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.</a:t>
            </a:r>
            <a:r>
              <a:rPr lang="it-IT" dirty="0" err="1" smtClean="0"/>
              <a:t>favourite</a:t>
            </a:r>
            <a:r>
              <a:rPr lang="it-IT" dirty="0" smtClean="0"/>
              <a:t>{</a:t>
            </a:r>
          </a:p>
          <a:p>
            <a:r>
              <a:rPr lang="it-IT" dirty="0" smtClean="0"/>
              <a:t>    display:</a:t>
            </a:r>
            <a:r>
              <a:rPr lang="it-IT" dirty="0" err="1" smtClean="0"/>
              <a:t>flex</a:t>
            </a:r>
            <a:r>
              <a:rPr lang="it-IT" dirty="0" smtClean="0"/>
              <a:t>;</a:t>
            </a:r>
          </a:p>
          <a:p>
            <a:r>
              <a:rPr lang="it-IT" dirty="0" smtClean="0"/>
              <a:t>    </a:t>
            </a:r>
            <a:r>
              <a:rPr lang="it-IT" dirty="0" err="1" smtClean="0"/>
              <a:t>margin-top</a:t>
            </a:r>
            <a:r>
              <a:rPr lang="it-IT" dirty="0" smtClean="0"/>
              <a:t>: 50px;</a:t>
            </a:r>
          </a:p>
          <a:p>
            <a:r>
              <a:rPr lang="it-IT" dirty="0" smtClean="0"/>
              <a:t>    </a:t>
            </a:r>
            <a:r>
              <a:rPr lang="it-IT" dirty="0" err="1" smtClean="0"/>
              <a:t>flex-direction</a:t>
            </a:r>
            <a:r>
              <a:rPr lang="it-IT" dirty="0" smtClean="0"/>
              <a:t>:</a:t>
            </a:r>
            <a:r>
              <a:rPr lang="it-IT" dirty="0" err="1" smtClean="0"/>
              <a:t>column</a:t>
            </a:r>
            <a:r>
              <a:rPr lang="it-IT" dirty="0" smtClean="0"/>
              <a:t>;</a:t>
            </a:r>
          </a:p>
          <a:p>
            <a:r>
              <a:rPr lang="it-IT" dirty="0" smtClean="0"/>
              <a:t>    </a:t>
            </a:r>
            <a:r>
              <a:rPr lang="it-IT" dirty="0" err="1" smtClean="0"/>
              <a:t>justify-content</a:t>
            </a:r>
            <a:r>
              <a:rPr lang="it-IT" dirty="0" smtClean="0"/>
              <a:t>:center;</a:t>
            </a:r>
          </a:p>
          <a:p>
            <a:r>
              <a:rPr lang="it-IT" dirty="0" smtClean="0"/>
              <a:t>    </a:t>
            </a:r>
            <a:r>
              <a:rPr lang="it-IT" dirty="0" err="1" smtClean="0"/>
              <a:t>align-items</a:t>
            </a:r>
            <a:r>
              <a:rPr lang="it-IT" dirty="0" smtClean="0"/>
              <a:t>:center;</a:t>
            </a:r>
          </a:p>
          <a:p>
            <a:r>
              <a:rPr lang="it-IT" dirty="0" smtClean="0"/>
              <a:t>    </a:t>
            </a:r>
            <a:r>
              <a:rPr lang="it-IT" dirty="0" err="1" smtClean="0"/>
              <a:t>text-align</a:t>
            </a:r>
            <a:r>
              <a:rPr lang="it-IT" dirty="0" smtClean="0"/>
              <a:t>:center;</a:t>
            </a:r>
          </a:p>
          <a:p>
            <a:r>
              <a:rPr lang="it-IT" dirty="0" smtClean="0"/>
              <a:t>  }</a:t>
            </a:r>
          </a:p>
          <a:p>
            <a:r>
              <a:rPr lang="it-IT" dirty="0" smtClean="0"/>
              <a:t>  .preferiti {</a:t>
            </a:r>
          </a:p>
          <a:p>
            <a:r>
              <a:rPr lang="it-IT" dirty="0" smtClean="0"/>
              <a:t>    </a:t>
            </a:r>
            <a:r>
              <a:rPr lang="it-IT" dirty="0" err="1" smtClean="0"/>
              <a:t>text-decoration</a:t>
            </a:r>
            <a:r>
              <a:rPr lang="it-IT" dirty="0" smtClean="0"/>
              <a:t>: none;</a:t>
            </a:r>
          </a:p>
          <a:p>
            <a:r>
              <a:rPr lang="it-IT" dirty="0" smtClean="0"/>
              <a:t>    font-family:</a:t>
            </a:r>
            <a:r>
              <a:rPr lang="it-IT" dirty="0" err="1" smtClean="0"/>
              <a:t>Courgette</a:t>
            </a:r>
            <a:r>
              <a:rPr lang="it-IT" dirty="0" smtClean="0"/>
              <a:t>,</a:t>
            </a:r>
            <a:r>
              <a:rPr lang="it-IT" dirty="0" err="1" smtClean="0"/>
              <a:t>sans-serif</a:t>
            </a:r>
            <a:r>
              <a:rPr lang="it-IT" dirty="0" smtClean="0"/>
              <a:t>;</a:t>
            </a:r>
          </a:p>
          <a:p>
            <a:r>
              <a:rPr lang="it-IT" dirty="0" smtClean="0"/>
              <a:t>    background-color:</a:t>
            </a:r>
            <a:r>
              <a:rPr lang="it-IT" dirty="0" err="1" smtClean="0"/>
              <a:t>black</a:t>
            </a:r>
            <a:r>
              <a:rPr lang="it-IT" dirty="0" smtClean="0"/>
              <a:t>;</a:t>
            </a:r>
          </a:p>
          <a:p>
            <a:r>
              <a:rPr lang="it-IT" dirty="0" smtClean="0"/>
              <a:t>    </a:t>
            </a:r>
            <a:r>
              <a:rPr lang="it-IT" dirty="0" err="1" smtClean="0"/>
              <a:t>font-size</a:t>
            </a:r>
            <a:r>
              <a:rPr lang="it-IT" dirty="0" smtClean="0"/>
              <a:t>:2em;</a:t>
            </a:r>
          </a:p>
          <a:p>
            <a:r>
              <a:rPr lang="it-IT" dirty="0" smtClean="0"/>
              <a:t>    </a:t>
            </a:r>
            <a:r>
              <a:rPr lang="it-IT" dirty="0" err="1" smtClean="0"/>
              <a:t>border</a:t>
            </a:r>
            <a:r>
              <a:rPr lang="it-IT" dirty="0" smtClean="0"/>
              <a:t>: 3px </a:t>
            </a:r>
            <a:r>
              <a:rPr lang="it-IT" dirty="0" err="1" smtClean="0"/>
              <a:t>solid</a:t>
            </a:r>
            <a:r>
              <a:rPr lang="it-IT" dirty="0" smtClean="0"/>
              <a:t> </a:t>
            </a:r>
            <a:r>
              <a:rPr lang="it-IT" dirty="0" err="1" smtClean="0"/>
              <a:t>black</a:t>
            </a:r>
            <a:r>
              <a:rPr lang="it-IT" dirty="0" smtClean="0"/>
              <a:t>;</a:t>
            </a:r>
          </a:p>
          <a:p>
            <a:r>
              <a:rPr lang="it-IT" dirty="0" smtClean="0"/>
              <a:t>    </a:t>
            </a:r>
            <a:r>
              <a:rPr lang="it-IT" dirty="0" err="1" smtClean="0"/>
              <a:t>border-radius</a:t>
            </a:r>
            <a:r>
              <a:rPr lang="it-IT" dirty="0" smtClean="0"/>
              <a:t>: 200px;</a:t>
            </a:r>
          </a:p>
          <a:p>
            <a:r>
              <a:rPr lang="it-IT" dirty="0" smtClean="0"/>
              <a:t>    color:</a:t>
            </a:r>
            <a:r>
              <a:rPr lang="it-IT" dirty="0" err="1" smtClean="0"/>
              <a:t>white</a:t>
            </a:r>
            <a:r>
              <a:rPr lang="it-IT" dirty="0" smtClean="0"/>
              <a:t>;</a:t>
            </a:r>
          </a:p>
          <a:p>
            <a:r>
              <a:rPr lang="it-IT" dirty="0" smtClean="0"/>
              <a:t>    </a:t>
            </a:r>
            <a:r>
              <a:rPr lang="it-IT" dirty="0" err="1" smtClean="0"/>
              <a:t>padding</a:t>
            </a:r>
            <a:r>
              <a:rPr lang="it-IT" dirty="0" smtClean="0"/>
              <a:t>:10px;</a:t>
            </a:r>
          </a:p>
          <a:p>
            <a:r>
              <a:rPr lang="it-IT" dirty="0" smtClean="0"/>
              <a:t>  }</a:t>
            </a:r>
          </a:p>
          <a:p>
            <a:r>
              <a:rPr lang="it-IT" dirty="0" smtClean="0"/>
              <a:t> 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8477794" y="1894114"/>
            <a:ext cx="3174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 .preferiti:</a:t>
            </a:r>
            <a:r>
              <a:rPr lang="it-IT" dirty="0" err="1" smtClean="0"/>
              <a:t>hover</a:t>
            </a:r>
            <a:r>
              <a:rPr lang="it-IT" dirty="0" smtClean="0"/>
              <a:t>{</a:t>
            </a:r>
          </a:p>
          <a:p>
            <a:r>
              <a:rPr lang="it-IT" dirty="0" smtClean="0"/>
              <a:t>    color: </a:t>
            </a:r>
            <a:r>
              <a:rPr lang="it-IT" dirty="0" err="1" smtClean="0"/>
              <a:t>black</a:t>
            </a:r>
            <a:r>
              <a:rPr lang="it-IT" dirty="0" smtClean="0"/>
              <a:t>;</a:t>
            </a:r>
          </a:p>
          <a:p>
            <a:r>
              <a:rPr lang="it-IT" dirty="0" smtClean="0"/>
              <a:t>    background-color:</a:t>
            </a:r>
            <a:r>
              <a:rPr lang="it-IT" dirty="0" err="1" smtClean="0"/>
              <a:t>white</a:t>
            </a:r>
            <a:r>
              <a:rPr lang="it-IT" dirty="0" smtClean="0"/>
              <a:t>;</a:t>
            </a:r>
          </a:p>
          <a:p>
            <a:r>
              <a:rPr lang="it-IT" dirty="0" smtClean="0"/>
              <a:t>  }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820" y="1045028"/>
            <a:ext cx="5267872" cy="666206"/>
          </a:xfrm>
        </p:spPr>
        <p:txBody>
          <a:bodyPr anchor="b">
            <a:noAutofit/>
          </a:bodyPr>
          <a:lstStyle/>
          <a:p>
            <a:r>
              <a:rPr lang="it-IT" sz="3600" b="1" dirty="0" smtClean="0"/>
              <a:t>SECONDA PAGINA WEB</a:t>
            </a:r>
            <a:endParaRPr lang="it-IT" sz="3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024849"/>
            <a:ext cx="10069694" cy="460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/>
          <p:cNvSpPr txBox="1"/>
          <p:nvPr/>
        </p:nvSpPr>
        <p:spPr>
          <a:xfrm>
            <a:off x="378823" y="300446"/>
            <a:ext cx="331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HTML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0" y="914400"/>
            <a:ext cx="398417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&lt;!DOCTYPE html&gt;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&lt;html&gt;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&lt;head&gt;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&lt;meta </a:t>
            </a:r>
            <a:r>
              <a:rPr lang="it-IT" sz="1400" dirty="0" err="1" smtClean="0">
                <a:solidFill>
                  <a:schemeClr val="bg1"/>
                </a:solidFill>
              </a:rPr>
              <a:t>charset=</a:t>
            </a:r>
            <a:r>
              <a:rPr lang="it-IT" sz="1400" dirty="0" smtClean="0">
                <a:solidFill>
                  <a:schemeClr val="bg1"/>
                </a:solidFill>
              </a:rPr>
              <a:t>"utf-8"&gt;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</a:t>
            </a:r>
            <a:r>
              <a:rPr lang="it-IT" sz="1400" dirty="0" err="1" smtClean="0">
                <a:solidFill>
                  <a:schemeClr val="bg1"/>
                </a:solidFill>
              </a:rPr>
              <a:t>title</a:t>
            </a:r>
            <a:r>
              <a:rPr lang="it-IT" sz="1400" dirty="0" smtClean="0">
                <a:solidFill>
                  <a:schemeClr val="bg1"/>
                </a:solidFill>
              </a:rPr>
              <a:t>&gt;Prigioni preferite&lt;/</a:t>
            </a:r>
            <a:r>
              <a:rPr lang="it-IT" sz="1400" dirty="0" err="1" smtClean="0">
                <a:solidFill>
                  <a:schemeClr val="bg1"/>
                </a:solidFill>
              </a:rPr>
              <a:t>title</a:t>
            </a:r>
            <a:r>
              <a:rPr lang="it-IT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&lt;link </a:t>
            </a:r>
            <a:r>
              <a:rPr lang="it-IT" sz="1400" dirty="0" err="1" smtClean="0">
                <a:solidFill>
                  <a:schemeClr val="bg1"/>
                </a:solidFill>
              </a:rPr>
              <a:t>rel=</a:t>
            </a:r>
            <a:r>
              <a:rPr lang="it-IT" sz="1400" dirty="0" smtClean="0">
                <a:solidFill>
                  <a:schemeClr val="bg1"/>
                </a:solidFill>
              </a:rPr>
              <a:t>"</a:t>
            </a:r>
            <a:r>
              <a:rPr lang="it-IT" sz="1400" dirty="0" err="1" smtClean="0">
                <a:solidFill>
                  <a:schemeClr val="bg1"/>
                </a:solidFill>
              </a:rPr>
              <a:t>stylesheet</a:t>
            </a:r>
            <a:r>
              <a:rPr lang="it-IT" sz="1400" dirty="0" smtClean="0">
                <a:solidFill>
                  <a:schemeClr val="bg1"/>
                </a:solidFill>
              </a:rPr>
              <a:t>" </a:t>
            </a:r>
            <a:r>
              <a:rPr lang="it-IT" sz="1400" dirty="0" err="1" smtClean="0">
                <a:solidFill>
                  <a:schemeClr val="bg1"/>
                </a:solidFill>
              </a:rPr>
              <a:t>href=</a:t>
            </a:r>
            <a:r>
              <a:rPr lang="it-IT" sz="1400" dirty="0" smtClean="0">
                <a:solidFill>
                  <a:schemeClr val="bg1"/>
                </a:solidFill>
              </a:rPr>
              <a:t>"mhw2.css"&gt;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&lt;script </a:t>
            </a:r>
            <a:r>
              <a:rPr lang="it-IT" sz="1400" dirty="0" err="1" smtClean="0">
                <a:solidFill>
                  <a:schemeClr val="bg1"/>
                </a:solidFill>
              </a:rPr>
              <a:t>src=</a:t>
            </a:r>
            <a:r>
              <a:rPr lang="it-IT" sz="1400" dirty="0" smtClean="0">
                <a:solidFill>
                  <a:schemeClr val="bg1"/>
                </a:solidFill>
              </a:rPr>
              <a:t>"</a:t>
            </a:r>
            <a:r>
              <a:rPr lang="it-IT" sz="1400" dirty="0" err="1" smtClean="0">
                <a:solidFill>
                  <a:schemeClr val="bg1"/>
                </a:solidFill>
              </a:rPr>
              <a:t>contents.js</a:t>
            </a:r>
            <a:r>
              <a:rPr lang="it-IT" sz="1400" dirty="0" smtClean="0">
                <a:solidFill>
                  <a:schemeClr val="bg1"/>
                </a:solidFill>
              </a:rPr>
              <a:t>" </a:t>
            </a:r>
            <a:r>
              <a:rPr lang="it-IT" sz="1400" dirty="0" err="1" smtClean="0">
                <a:solidFill>
                  <a:schemeClr val="bg1"/>
                </a:solidFill>
              </a:rPr>
              <a:t>defer=</a:t>
            </a:r>
            <a:r>
              <a:rPr lang="it-IT" sz="1400" dirty="0" smtClean="0">
                <a:solidFill>
                  <a:schemeClr val="bg1"/>
                </a:solidFill>
              </a:rPr>
              <a:t>"</a:t>
            </a:r>
            <a:r>
              <a:rPr lang="it-IT" sz="1400" dirty="0" err="1" smtClean="0">
                <a:solidFill>
                  <a:schemeClr val="bg1"/>
                </a:solidFill>
              </a:rPr>
              <a:t>true</a:t>
            </a:r>
            <a:r>
              <a:rPr lang="it-IT" sz="1400" dirty="0" smtClean="0">
                <a:solidFill>
                  <a:schemeClr val="bg1"/>
                </a:solidFill>
              </a:rPr>
              <a:t>"&gt;&lt;/script&gt;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&lt;script </a:t>
            </a:r>
            <a:r>
              <a:rPr lang="it-IT" sz="1400" dirty="0" err="1" smtClean="0">
                <a:solidFill>
                  <a:schemeClr val="bg1"/>
                </a:solidFill>
              </a:rPr>
              <a:t>src=</a:t>
            </a:r>
            <a:r>
              <a:rPr lang="it-IT" sz="1400" dirty="0" smtClean="0">
                <a:solidFill>
                  <a:schemeClr val="bg1"/>
                </a:solidFill>
              </a:rPr>
              <a:t>"mhw2.js" </a:t>
            </a:r>
            <a:r>
              <a:rPr lang="it-IT" sz="1400" dirty="0" err="1" smtClean="0">
                <a:solidFill>
                  <a:schemeClr val="bg1"/>
                </a:solidFill>
              </a:rPr>
              <a:t>defer=</a:t>
            </a:r>
            <a:r>
              <a:rPr lang="it-IT" sz="1400" dirty="0" smtClean="0">
                <a:solidFill>
                  <a:schemeClr val="bg1"/>
                </a:solidFill>
              </a:rPr>
              <a:t>"</a:t>
            </a:r>
            <a:r>
              <a:rPr lang="it-IT" sz="1400" dirty="0" err="1" smtClean="0">
                <a:solidFill>
                  <a:schemeClr val="bg1"/>
                </a:solidFill>
              </a:rPr>
              <a:t>true</a:t>
            </a:r>
            <a:r>
              <a:rPr lang="it-IT" sz="1400" dirty="0" smtClean="0">
                <a:solidFill>
                  <a:schemeClr val="bg1"/>
                </a:solidFill>
              </a:rPr>
              <a:t>"&gt;&lt;/script&gt;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&lt;/head&gt;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&lt;body&gt;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&lt;h1 </a:t>
            </a:r>
            <a:r>
              <a:rPr lang="it-IT" sz="1400" dirty="0" err="1" smtClean="0">
                <a:solidFill>
                  <a:schemeClr val="bg1"/>
                </a:solidFill>
              </a:rPr>
              <a:t>id=</a:t>
            </a:r>
            <a:r>
              <a:rPr lang="it-IT" sz="1400" dirty="0" smtClean="0">
                <a:solidFill>
                  <a:schemeClr val="bg1"/>
                </a:solidFill>
              </a:rPr>
              <a:t>"</a:t>
            </a:r>
            <a:r>
              <a:rPr lang="it-IT" sz="1400" dirty="0" err="1" smtClean="0">
                <a:solidFill>
                  <a:schemeClr val="bg1"/>
                </a:solidFill>
              </a:rPr>
              <a:t>pr</a:t>
            </a:r>
            <a:r>
              <a:rPr lang="it-IT" sz="1400" dirty="0" smtClean="0">
                <a:solidFill>
                  <a:schemeClr val="bg1"/>
                </a:solidFill>
              </a:rPr>
              <a:t>" </a:t>
            </a:r>
            <a:r>
              <a:rPr lang="it-IT" sz="1400" dirty="0" err="1" smtClean="0">
                <a:solidFill>
                  <a:schemeClr val="bg1"/>
                </a:solidFill>
              </a:rPr>
              <a:t>class=</a:t>
            </a:r>
            <a:r>
              <a:rPr lang="it-IT" sz="1400" dirty="0" smtClean="0">
                <a:solidFill>
                  <a:schemeClr val="bg1"/>
                </a:solidFill>
              </a:rPr>
              <a:t>"</a:t>
            </a:r>
            <a:r>
              <a:rPr lang="it-IT" sz="1400" dirty="0" err="1" smtClean="0">
                <a:solidFill>
                  <a:schemeClr val="bg1"/>
                </a:solidFill>
              </a:rPr>
              <a:t>hidden</a:t>
            </a:r>
            <a:r>
              <a:rPr lang="it-IT" sz="1400" dirty="0" smtClean="0">
                <a:solidFill>
                  <a:schemeClr val="bg1"/>
                </a:solidFill>
              </a:rPr>
              <a:t>"&gt;Preferiti&lt;/h1&gt;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</a:t>
            </a:r>
            <a:r>
              <a:rPr lang="it-IT" sz="1400" dirty="0" err="1" smtClean="0">
                <a:solidFill>
                  <a:schemeClr val="bg1"/>
                </a:solidFill>
              </a:rPr>
              <a:t>div</a:t>
            </a:r>
            <a:r>
              <a:rPr lang="it-IT" sz="1400" dirty="0" smtClean="0">
                <a:solidFill>
                  <a:schemeClr val="bg1"/>
                </a:solidFill>
              </a:rPr>
              <a:t> </a:t>
            </a:r>
            <a:r>
              <a:rPr lang="it-IT" sz="1400" dirty="0" err="1" smtClean="0">
                <a:solidFill>
                  <a:schemeClr val="bg1"/>
                </a:solidFill>
              </a:rPr>
              <a:t>id=</a:t>
            </a:r>
            <a:r>
              <a:rPr lang="it-IT" sz="1400" dirty="0" smtClean="0">
                <a:solidFill>
                  <a:schemeClr val="bg1"/>
                </a:solidFill>
              </a:rPr>
              <a:t>"</a:t>
            </a:r>
            <a:r>
              <a:rPr lang="it-IT" sz="1400" dirty="0" err="1" smtClean="0">
                <a:solidFill>
                  <a:schemeClr val="bg1"/>
                </a:solidFill>
              </a:rPr>
              <a:t>pre</a:t>
            </a:r>
            <a:r>
              <a:rPr lang="it-IT" sz="1400" dirty="0" smtClean="0">
                <a:solidFill>
                  <a:schemeClr val="bg1"/>
                </a:solidFill>
              </a:rPr>
              <a:t>" </a:t>
            </a:r>
            <a:r>
              <a:rPr lang="it-IT" sz="1400" dirty="0" err="1" smtClean="0">
                <a:solidFill>
                  <a:schemeClr val="bg1"/>
                </a:solidFill>
              </a:rPr>
              <a:t>class=</a:t>
            </a:r>
            <a:r>
              <a:rPr lang="it-IT" sz="1400" dirty="0" smtClean="0">
                <a:solidFill>
                  <a:schemeClr val="bg1"/>
                </a:solidFill>
              </a:rPr>
              <a:t>"</a:t>
            </a:r>
            <a:r>
              <a:rPr lang="it-IT" sz="1400" dirty="0" err="1" smtClean="0">
                <a:solidFill>
                  <a:schemeClr val="bg1"/>
                </a:solidFill>
              </a:rPr>
              <a:t>hidden</a:t>
            </a:r>
            <a:r>
              <a:rPr lang="it-IT" sz="1400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&lt;/</a:t>
            </a:r>
            <a:r>
              <a:rPr lang="it-IT" sz="1400" dirty="0" err="1" smtClean="0">
                <a:solidFill>
                  <a:schemeClr val="bg1"/>
                </a:solidFill>
              </a:rPr>
              <a:t>div</a:t>
            </a:r>
            <a:r>
              <a:rPr lang="it-IT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</a:t>
            </a:r>
            <a:r>
              <a:rPr lang="it-IT" sz="1400" dirty="0" err="1" smtClean="0">
                <a:solidFill>
                  <a:schemeClr val="bg1"/>
                </a:solidFill>
              </a:rPr>
              <a:t>div</a:t>
            </a:r>
            <a:r>
              <a:rPr lang="it-IT" sz="1400" dirty="0" smtClean="0">
                <a:solidFill>
                  <a:schemeClr val="bg1"/>
                </a:solidFill>
              </a:rPr>
              <a:t> </a:t>
            </a:r>
            <a:r>
              <a:rPr lang="it-IT" sz="1400" dirty="0" err="1" smtClean="0">
                <a:solidFill>
                  <a:schemeClr val="bg1"/>
                </a:solidFill>
              </a:rPr>
              <a:t>class=</a:t>
            </a:r>
            <a:r>
              <a:rPr lang="it-IT" sz="1400" dirty="0" smtClean="0">
                <a:solidFill>
                  <a:schemeClr val="bg1"/>
                </a:solidFill>
              </a:rPr>
              <a:t>"</a:t>
            </a:r>
            <a:r>
              <a:rPr lang="it-IT" sz="1400" dirty="0" err="1" smtClean="0">
                <a:solidFill>
                  <a:schemeClr val="bg1"/>
                </a:solidFill>
              </a:rPr>
              <a:t>intro</a:t>
            </a:r>
            <a:r>
              <a:rPr lang="it-IT" sz="1400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&lt;h1&gt; Tutti i carceri &lt;/h1&gt;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&lt;p&gt;Cerca&lt;/p&gt;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&lt;input </a:t>
            </a:r>
            <a:r>
              <a:rPr lang="it-IT" sz="1400" dirty="0" err="1" smtClean="0">
                <a:solidFill>
                  <a:schemeClr val="bg1"/>
                </a:solidFill>
              </a:rPr>
              <a:t>type=</a:t>
            </a:r>
            <a:r>
              <a:rPr lang="it-IT" sz="1400" dirty="0" smtClean="0">
                <a:solidFill>
                  <a:schemeClr val="bg1"/>
                </a:solidFill>
              </a:rPr>
              <a:t>"text" </a:t>
            </a:r>
            <a:r>
              <a:rPr lang="it-IT" sz="1400" dirty="0" err="1" smtClean="0">
                <a:solidFill>
                  <a:schemeClr val="bg1"/>
                </a:solidFill>
              </a:rPr>
              <a:t>id=</a:t>
            </a:r>
            <a:r>
              <a:rPr lang="it-IT" sz="1400" dirty="0" smtClean="0">
                <a:solidFill>
                  <a:schemeClr val="bg1"/>
                </a:solidFill>
              </a:rPr>
              <a:t>"ricerca"&gt;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&lt;/</a:t>
            </a:r>
            <a:r>
              <a:rPr lang="it-IT" sz="1400" dirty="0" err="1" smtClean="0">
                <a:solidFill>
                  <a:schemeClr val="bg1"/>
                </a:solidFill>
              </a:rPr>
              <a:t>div</a:t>
            </a:r>
            <a:r>
              <a:rPr lang="it-IT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</a:t>
            </a:r>
            <a:r>
              <a:rPr lang="it-IT" sz="1400" dirty="0" err="1" smtClean="0">
                <a:solidFill>
                  <a:schemeClr val="bg1"/>
                </a:solidFill>
              </a:rPr>
              <a:t>div</a:t>
            </a:r>
            <a:r>
              <a:rPr lang="it-IT" sz="1400" dirty="0" smtClean="0">
                <a:solidFill>
                  <a:schemeClr val="bg1"/>
                </a:solidFill>
              </a:rPr>
              <a:t> </a:t>
            </a:r>
            <a:r>
              <a:rPr lang="it-IT" sz="1400" dirty="0" err="1" smtClean="0">
                <a:solidFill>
                  <a:schemeClr val="bg1"/>
                </a:solidFill>
              </a:rPr>
              <a:t>id=</a:t>
            </a:r>
            <a:r>
              <a:rPr lang="it-IT" sz="1400" dirty="0" smtClean="0">
                <a:solidFill>
                  <a:schemeClr val="bg1"/>
                </a:solidFill>
              </a:rPr>
              <a:t>"griglia"&gt;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  &lt;/</a:t>
            </a:r>
            <a:r>
              <a:rPr lang="it-IT" sz="1400" dirty="0" err="1" smtClean="0">
                <a:solidFill>
                  <a:schemeClr val="bg1"/>
                </a:solidFill>
              </a:rPr>
              <a:t>div</a:t>
            </a:r>
            <a:r>
              <a:rPr lang="it-IT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&lt;/body&gt;</a:t>
            </a:r>
          </a:p>
          <a:p>
            <a:r>
              <a:rPr lang="it-IT" sz="1400" dirty="0" smtClean="0">
                <a:solidFill>
                  <a:schemeClr val="bg1"/>
                </a:solidFill>
              </a:rPr>
              <a:t>  &lt;/html&gt;</a:t>
            </a:r>
          </a:p>
          <a:p>
            <a:endParaRPr lang="it-IT" sz="14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271554" y="339634"/>
            <a:ext cx="700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CSS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3997234" y="640080"/>
            <a:ext cx="35269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body{</a:t>
            </a:r>
            <a:r>
              <a:rPr lang="it-IT" sz="1400" dirty="0" err="1" smtClean="0">
                <a:solidFill>
                  <a:schemeClr val="bg1"/>
                </a:solidFill>
              </a:rPr>
              <a:t>ody</a:t>
            </a:r>
            <a:r>
              <a:rPr lang="it-IT" sz="1400" dirty="0" smtClean="0">
                <a:solidFill>
                  <a:schemeClr val="bg1"/>
                </a:solidFill>
              </a:rPr>
              <a:t>{</a:t>
            </a:r>
            <a:endParaRPr lang="it-IT" sz="1400" dirty="0" smtClean="0"/>
          </a:p>
          <a:p>
            <a:r>
              <a:rPr lang="it-IT" sz="1400" dirty="0" smtClean="0"/>
              <a:t>    background-color: </a:t>
            </a:r>
            <a:r>
              <a:rPr lang="it-IT" sz="1400" dirty="0" err="1" smtClean="0"/>
              <a:t>burlywood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err="1" smtClean="0"/>
              <a:t>#griglia</a:t>
            </a:r>
            <a:r>
              <a:rPr lang="it-IT" sz="1400" dirty="0" smtClean="0"/>
              <a:t>{</a:t>
            </a:r>
          </a:p>
          <a:p>
            <a:r>
              <a:rPr lang="it-IT" sz="1400" dirty="0" smtClean="0"/>
              <a:t>    display:</a:t>
            </a:r>
            <a:r>
              <a:rPr lang="it-IT" sz="1400" dirty="0" err="1" smtClean="0"/>
              <a:t>flex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width</a:t>
            </a:r>
            <a:r>
              <a:rPr lang="it-IT" sz="1400" dirty="0" smtClean="0"/>
              <a:t>: 650px;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</a:t>
            </a:r>
            <a:r>
              <a:rPr lang="it-IT" sz="1400" dirty="0" smtClean="0"/>
              <a:t>:auto;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flex-wrap</a:t>
            </a:r>
            <a:r>
              <a:rPr lang="it-IT" sz="1400" dirty="0" smtClean="0"/>
              <a:t>: </a:t>
            </a:r>
            <a:r>
              <a:rPr lang="it-IT" sz="1400" dirty="0" err="1" smtClean="0"/>
              <a:t>wrap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err="1" smtClean="0"/>
              <a:t>#griglia</a:t>
            </a:r>
            <a:r>
              <a:rPr lang="it-IT" sz="1400" dirty="0" smtClean="0"/>
              <a:t> </a:t>
            </a:r>
            <a:r>
              <a:rPr lang="it-IT" sz="1400" dirty="0" err="1" smtClean="0"/>
              <a:t>div</a:t>
            </a:r>
            <a:r>
              <a:rPr lang="it-IT" sz="1400" dirty="0" smtClean="0"/>
              <a:t>{</a:t>
            </a:r>
          </a:p>
          <a:p>
            <a:r>
              <a:rPr lang="it-IT" sz="1400" dirty="0" smtClean="0"/>
              <a:t>    background-color: </a:t>
            </a:r>
            <a:r>
              <a:rPr lang="it-IT" sz="1400" dirty="0" err="1" smtClean="0"/>
              <a:t>cornflowerblue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</a:t>
            </a:r>
            <a:r>
              <a:rPr lang="it-IT" sz="1400" dirty="0" smtClean="0"/>
              <a:t>:5px;</a:t>
            </a:r>
          </a:p>
          <a:p>
            <a:r>
              <a:rPr lang="it-IT" sz="1400" dirty="0" smtClean="0"/>
              <a:t>    position: relative;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height</a:t>
            </a:r>
            <a:r>
              <a:rPr lang="it-IT" sz="1400" dirty="0" smtClean="0"/>
              <a:t>:300px;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err="1" smtClean="0"/>
              <a:t>#griglia</a:t>
            </a:r>
            <a:r>
              <a:rPr lang="it-IT" sz="1400" dirty="0" smtClean="0"/>
              <a:t> </a:t>
            </a:r>
            <a:r>
              <a:rPr lang="it-IT" sz="1400" dirty="0" err="1" smtClean="0"/>
              <a:t>div</a:t>
            </a:r>
            <a:r>
              <a:rPr lang="it-IT" sz="1400" dirty="0" smtClean="0"/>
              <a:t> .preferito{</a:t>
            </a:r>
          </a:p>
          <a:p>
            <a:r>
              <a:rPr lang="it-IT" sz="1400" dirty="0" smtClean="0"/>
              <a:t>    position: </a:t>
            </a:r>
            <a:r>
              <a:rPr lang="it-IT" sz="1400" dirty="0" err="1" smtClean="0"/>
              <a:t>absolute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margin-top</a:t>
            </a:r>
            <a:r>
              <a:rPr lang="it-IT" sz="1400" dirty="0" smtClean="0"/>
              <a:t>:25px;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margin-left</a:t>
            </a:r>
            <a:r>
              <a:rPr lang="it-IT" sz="1400" dirty="0" smtClean="0"/>
              <a:t>: 250px;</a:t>
            </a:r>
          </a:p>
          <a:p>
            <a:r>
              <a:rPr lang="it-IT" sz="1400" dirty="0" smtClean="0"/>
              <a:t>    background-color:</a:t>
            </a:r>
            <a:r>
              <a:rPr lang="it-IT" sz="1400" dirty="0" err="1" smtClean="0"/>
              <a:t>white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border-radius</a:t>
            </a:r>
            <a:r>
              <a:rPr lang="it-IT" sz="1400" dirty="0" smtClean="0"/>
              <a:t>: 30px;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smtClean="0"/>
              <a:t>.</a:t>
            </a:r>
            <a:r>
              <a:rPr lang="it-IT" sz="1400" dirty="0" err="1" smtClean="0"/>
              <a:t>hidden</a:t>
            </a:r>
            <a:r>
              <a:rPr lang="it-IT" sz="1400" dirty="0" smtClean="0"/>
              <a:t>{</a:t>
            </a:r>
          </a:p>
          <a:p>
            <a:r>
              <a:rPr lang="it-IT" sz="1400" dirty="0" smtClean="0"/>
              <a:t>    display:none;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/>
            </a:r>
            <a:br>
              <a:rPr lang="it-IT" sz="1400" dirty="0" smtClean="0"/>
            </a:br>
            <a:endParaRPr lang="it-IT" sz="1400" dirty="0" smtClean="0">
              <a:solidFill>
                <a:schemeClr val="bg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6923314" y="733246"/>
            <a:ext cx="38404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.dettagli{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text-decoration</a:t>
            </a:r>
            <a:r>
              <a:rPr lang="it-IT" sz="1400" dirty="0" smtClean="0"/>
              <a:t>: </a:t>
            </a:r>
            <a:r>
              <a:rPr lang="it-IT" sz="1400" dirty="0" err="1" smtClean="0"/>
              <a:t>underline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err="1" smtClean="0"/>
              <a:t>#griglia</a:t>
            </a:r>
            <a:r>
              <a:rPr lang="it-IT" sz="1400" dirty="0" smtClean="0"/>
              <a:t> </a:t>
            </a:r>
            <a:r>
              <a:rPr lang="it-IT" sz="1400" dirty="0" err="1" smtClean="0"/>
              <a:t>div.inEvidenza</a:t>
            </a:r>
            <a:r>
              <a:rPr lang="it-IT" sz="1400" dirty="0" smtClean="0"/>
              <a:t> {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height</a:t>
            </a:r>
            <a:r>
              <a:rPr lang="it-IT" sz="1400" dirty="0" smtClean="0"/>
              <a:t>:350px;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> </a:t>
            </a:r>
          </a:p>
          <a:p>
            <a:r>
              <a:rPr lang="it-IT" sz="1400" dirty="0" err="1" smtClean="0"/>
              <a:t>#pre</a:t>
            </a:r>
            <a:r>
              <a:rPr lang="it-IT" sz="1400" dirty="0" smtClean="0"/>
              <a:t>{</a:t>
            </a:r>
          </a:p>
          <a:p>
            <a:r>
              <a:rPr lang="it-IT" sz="1400" dirty="0" smtClean="0"/>
              <a:t>    display:</a:t>
            </a:r>
            <a:r>
              <a:rPr lang="it-IT" sz="1400" dirty="0" err="1" smtClean="0"/>
              <a:t>flex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flex-wrap</a:t>
            </a:r>
            <a:r>
              <a:rPr lang="it-IT" sz="1400" dirty="0" smtClean="0"/>
              <a:t>:</a:t>
            </a:r>
            <a:r>
              <a:rPr lang="it-IT" sz="1400" dirty="0" err="1" smtClean="0"/>
              <a:t>wrap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</a:t>
            </a:r>
            <a:r>
              <a:rPr lang="it-IT" sz="1400" dirty="0" smtClean="0"/>
              <a:t>:auto;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err="1" smtClean="0"/>
              <a:t>#pre</a:t>
            </a:r>
            <a:r>
              <a:rPr lang="it-IT" sz="1400" dirty="0" smtClean="0"/>
              <a:t> </a:t>
            </a:r>
            <a:r>
              <a:rPr lang="it-IT" sz="1400" dirty="0" err="1" smtClean="0"/>
              <a:t>div</a:t>
            </a:r>
            <a:r>
              <a:rPr lang="it-IT" sz="1400" dirty="0" smtClean="0"/>
              <a:t>{</a:t>
            </a:r>
          </a:p>
          <a:p>
            <a:r>
              <a:rPr lang="it-IT" sz="1400" dirty="0" smtClean="0"/>
              <a:t>    background-color:</a:t>
            </a:r>
            <a:r>
              <a:rPr lang="it-IT" sz="1400" dirty="0" err="1" smtClean="0"/>
              <a:t>cornflowerblue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    position:relative;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</a:t>
            </a:r>
            <a:r>
              <a:rPr lang="it-IT" sz="1400" dirty="0" smtClean="0"/>
              <a:t>:5px;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height</a:t>
            </a:r>
            <a:r>
              <a:rPr lang="it-IT" sz="1400" dirty="0" smtClean="0"/>
              <a:t>:300px;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err="1" smtClean="0"/>
              <a:t>#pre</a:t>
            </a:r>
            <a:r>
              <a:rPr lang="it-IT" sz="1400" dirty="0" smtClean="0"/>
              <a:t> </a:t>
            </a:r>
            <a:r>
              <a:rPr lang="it-IT" sz="1400" dirty="0" err="1" smtClean="0"/>
              <a:t>div</a:t>
            </a:r>
            <a:r>
              <a:rPr lang="it-IT" sz="1400" dirty="0" smtClean="0"/>
              <a:t> .preferito{</a:t>
            </a:r>
          </a:p>
          <a:p>
            <a:r>
              <a:rPr lang="it-IT" sz="1400" dirty="0" smtClean="0"/>
              <a:t>    position:</a:t>
            </a:r>
            <a:r>
              <a:rPr lang="it-IT" sz="1400" dirty="0" err="1" smtClean="0"/>
              <a:t>absolute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margin-top</a:t>
            </a:r>
            <a:r>
              <a:rPr lang="it-IT" sz="1400" dirty="0" smtClean="0"/>
              <a:t>:-55px;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margin-left</a:t>
            </a:r>
            <a:r>
              <a:rPr lang="it-IT" sz="1400" dirty="0" smtClean="0"/>
              <a:t>: 250px;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/>
            </a:r>
            <a:br>
              <a:rPr lang="it-IT" sz="1400" dirty="0" smtClean="0"/>
            </a:br>
            <a:endParaRPr lang="it-IT" sz="1400" dirty="0" smtClean="0"/>
          </a:p>
        </p:txBody>
      </p:sp>
      <p:sp>
        <p:nvSpPr>
          <p:cNvPr id="23" name="CasellaDiTesto 22"/>
          <p:cNvSpPr txBox="1"/>
          <p:nvPr/>
        </p:nvSpPr>
        <p:spPr>
          <a:xfrm>
            <a:off x="9823268" y="640913"/>
            <a:ext cx="236873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#pre</a:t>
            </a:r>
            <a:r>
              <a:rPr lang="it-IT" sz="1400" dirty="0" smtClean="0"/>
              <a:t> </a:t>
            </a:r>
            <a:r>
              <a:rPr lang="it-IT" sz="1400" dirty="0" err="1" smtClean="0"/>
              <a:t>div.inEvidenza</a:t>
            </a:r>
            <a:r>
              <a:rPr lang="it-IT" sz="1400" dirty="0" smtClean="0"/>
              <a:t>{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height</a:t>
            </a:r>
            <a:r>
              <a:rPr lang="it-IT" sz="1400" dirty="0" smtClean="0"/>
              <a:t>:auto;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smtClean="0"/>
              <a:t>.</a:t>
            </a:r>
            <a:r>
              <a:rPr lang="it-IT" sz="1400" dirty="0" err="1" smtClean="0"/>
              <a:t>intro</a:t>
            </a:r>
            <a:r>
              <a:rPr lang="it-IT" sz="1400" dirty="0" smtClean="0"/>
              <a:t>{</a:t>
            </a:r>
          </a:p>
          <a:p>
            <a:r>
              <a:rPr lang="it-IT" sz="1400" dirty="0" smtClean="0"/>
              <a:t>    display:</a:t>
            </a:r>
            <a:r>
              <a:rPr lang="it-IT" sz="1400" dirty="0" err="1" smtClean="0"/>
              <a:t>flex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justify-content</a:t>
            </a:r>
            <a:r>
              <a:rPr lang="it-IT" sz="1400" dirty="0" smtClean="0"/>
              <a:t>: </a:t>
            </a:r>
            <a:r>
              <a:rPr lang="it-IT" sz="1400" dirty="0" err="1" smtClean="0"/>
              <a:t>space-between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flex-wrap</a:t>
            </a:r>
            <a:r>
              <a:rPr lang="it-IT" sz="1400" dirty="0" smtClean="0"/>
              <a:t>: </a:t>
            </a:r>
            <a:r>
              <a:rPr lang="it-IT" sz="1400" dirty="0" err="1" smtClean="0"/>
              <a:t>wrap</a:t>
            </a:r>
            <a:r>
              <a:rPr lang="it-IT" sz="1400" dirty="0" smtClean="0"/>
              <a:t>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width</a:t>
            </a:r>
            <a:r>
              <a:rPr lang="it-IT" sz="1400" dirty="0" smtClean="0"/>
              <a:t>:650px;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</a:t>
            </a:r>
            <a:r>
              <a:rPr lang="it-IT" sz="1400" dirty="0" smtClean="0"/>
              <a:t>:auto;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err="1" smtClean="0"/>
              <a:t>#ricerca</a:t>
            </a:r>
            <a:r>
              <a:rPr lang="it-IT" sz="1400" dirty="0" smtClean="0"/>
              <a:t>{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height</a:t>
            </a:r>
            <a:r>
              <a:rPr lang="it-IT" sz="1400" dirty="0" smtClean="0"/>
              <a:t>: 20px;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margin-top</a:t>
            </a:r>
            <a:r>
              <a:rPr lang="it-IT" sz="1400" dirty="0" smtClean="0"/>
              <a:t>:30px;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margin-right</a:t>
            </a:r>
            <a:r>
              <a:rPr lang="it-IT" sz="1400" dirty="0" smtClean="0"/>
              <a:t>:40px;</a:t>
            </a:r>
          </a:p>
          <a:p>
            <a:r>
              <a:rPr lang="it-IT" sz="1400" dirty="0" smtClean="0"/>
              <a:t>}</a:t>
            </a:r>
          </a:p>
          <a:p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smtClean="0"/>
              <a:t>.</a:t>
            </a:r>
            <a:r>
              <a:rPr lang="it-IT" sz="1400" dirty="0" err="1" smtClean="0"/>
              <a:t>intro</a:t>
            </a:r>
            <a:r>
              <a:rPr lang="it-IT" sz="1400" dirty="0" smtClean="0"/>
              <a:t> p{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margin-left</a:t>
            </a:r>
            <a:r>
              <a:rPr lang="it-IT" sz="1400" dirty="0" smtClean="0"/>
              <a:t>:180px;</a:t>
            </a:r>
          </a:p>
          <a:p>
            <a:r>
              <a:rPr lang="it-IT" sz="1400" dirty="0" smtClean="0"/>
              <a:t>    </a:t>
            </a:r>
            <a:r>
              <a:rPr lang="it-IT" sz="1400" dirty="0" err="1" smtClean="0"/>
              <a:t>margin-top</a:t>
            </a:r>
            <a:r>
              <a:rPr lang="it-IT" sz="1400" dirty="0" smtClean="0"/>
              <a:t>:30px;</a:t>
            </a:r>
          </a:p>
          <a:p>
            <a:r>
              <a:rPr lang="it-IT" sz="1400" dirty="0" smtClean="0"/>
              <a:t>}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05" y="194970"/>
            <a:ext cx="7971884" cy="34060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2000" b="1" dirty="0" smtClean="0"/>
              <a:t>JAVASCRIPT</a:t>
            </a:r>
            <a:endParaRPr lang="it-IT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6826" y="563062"/>
            <a:ext cx="5092638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740434" y="640080"/>
            <a:ext cx="501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Questa funzione carica tutti gli elementi della pagina dal file </a:t>
            </a:r>
            <a:r>
              <a:rPr lang="it-IT" dirty="0" err="1" smtClean="0"/>
              <a:t>contents.js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558" y="224927"/>
            <a:ext cx="5402035" cy="641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087290" y="209006"/>
            <a:ext cx="555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Queste funzioni implementano il mostra/nascondi dettagli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3" y="237308"/>
            <a:ext cx="4566693" cy="451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51957" y="156754"/>
            <a:ext cx="5725791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350" y="5357269"/>
            <a:ext cx="48101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asellaDiTesto 16"/>
          <p:cNvSpPr txBox="1"/>
          <p:nvPr/>
        </p:nvSpPr>
        <p:spPr>
          <a:xfrm>
            <a:off x="5617029" y="5551714"/>
            <a:ext cx="527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Queste funzioni implementano l’aggiunta/rimozione dai preferiti utilizzando anche la variabile globale </a:t>
            </a:r>
            <a:r>
              <a:rPr lang="it-IT" dirty="0" err="1" smtClean="0"/>
              <a:t>cont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838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57" y="940526"/>
            <a:ext cx="5953261" cy="442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0" y="209006"/>
            <a:ext cx="60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Questa funzione implementa la ricerca e sotto è presente la funzione principale</a:t>
            </a:r>
            <a:endParaRPr lang="it-IT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5776" y="900250"/>
            <a:ext cx="46196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sellaDiTesto 18"/>
          <p:cNvSpPr txBox="1"/>
          <p:nvPr/>
        </p:nvSpPr>
        <p:spPr>
          <a:xfrm>
            <a:off x="7824651" y="261257"/>
            <a:ext cx="269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Questo è il file </a:t>
            </a:r>
            <a:r>
              <a:rPr lang="it-IT" dirty="0" err="1" smtClean="0"/>
              <a:t>contents.js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75</Words>
  <Application>Microsoft Office PowerPoint</Application>
  <PresentationFormat>Personalizzato</PresentationFormat>
  <Paragraphs>132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Office Theme</vt:lpstr>
      <vt:lpstr>MHW2</vt:lpstr>
      <vt:lpstr>Aggiunte primo homework</vt:lpstr>
      <vt:lpstr>SECONDA PAGINA WEB</vt:lpstr>
      <vt:lpstr>Diapositiva 4</vt:lpstr>
      <vt:lpstr>JAVASCRIPT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Utente Windows</cp:lastModifiedBy>
  <cp:revision>11</cp:revision>
  <dcterms:created xsi:type="dcterms:W3CDTF">2021-03-24T16:57:46Z</dcterms:created>
  <dcterms:modified xsi:type="dcterms:W3CDTF">2021-04-11T20:49:15Z</dcterms:modified>
</cp:coreProperties>
</file>