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xmlns=""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xmlns="" id="{378B799B-0C58-4147-9BE3-1F4AAE1785BC}"/>
              </a:ext>
            </a:extLst>
          </p:cNvPr>
          <p:cNvSpPr>
            <a:spLocks noGrp="1"/>
          </p:cNvSpPr>
          <p:nvPr>
            <p:ph type="dt" sz="half" idx="10"/>
          </p:nvPr>
        </p:nvSpPr>
        <p:spPr/>
        <p:txBody>
          <a:bodyPr/>
          <a:lstStyle/>
          <a:p>
            <a:fld id="{28E7F674-603F-41F3-934F-DEBA0B6F74B4}" type="datetimeFigureOut">
              <a:rPr lang="it-IT" smtClean="0"/>
              <a:pPr/>
              <a:t>26/04/2021</a:t>
            </a:fld>
            <a:endParaRPr lang="it-IT"/>
          </a:p>
        </p:txBody>
      </p:sp>
      <p:sp>
        <p:nvSpPr>
          <p:cNvPr id="5" name="Footer Placeholder 4">
            <a:extLst>
              <a:ext uri="{FF2B5EF4-FFF2-40B4-BE49-F238E27FC236}">
                <a16:creationId xmlns:a16="http://schemas.microsoft.com/office/drawing/2014/main" xmlns=""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xmlns="" id="{02EF4322-D0EF-4346-B0A6-2810C3C1BE8C}"/>
              </a:ext>
            </a:extLst>
          </p:cNvPr>
          <p:cNvSpPr>
            <a:spLocks noGrp="1"/>
          </p:cNvSpPr>
          <p:nvPr>
            <p:ph type="sldNum" sz="quarter" idx="12"/>
          </p:nvPr>
        </p:nvSpPr>
        <p:spPr/>
        <p:txBody>
          <a:bodyPr/>
          <a:lstStyle/>
          <a:p>
            <a:fld id="{2CCFF5F7-111E-4F9E-BF39-BEB89AD0CD0D}" type="slidenum">
              <a:rPr lang="it-IT" smtClean="0"/>
              <a:pPr/>
              <a:t>‹N›</a:t>
            </a:fld>
            <a:endParaRPr lang="it-IT"/>
          </a:p>
        </p:txBody>
      </p:sp>
    </p:spTree>
    <p:extLst>
      <p:ext uri="{BB962C8B-B14F-4D97-AF65-F5344CB8AC3E}">
        <p14:creationId xmlns:p14="http://schemas.microsoft.com/office/powerpoint/2010/main" xmlns=""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xmlns=""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xmlns="" id="{23AD3ADC-1A5E-47FF-A57D-0DAE783B2F27}"/>
              </a:ext>
            </a:extLst>
          </p:cNvPr>
          <p:cNvSpPr>
            <a:spLocks noGrp="1"/>
          </p:cNvSpPr>
          <p:nvPr>
            <p:ph type="dt" sz="half" idx="10"/>
          </p:nvPr>
        </p:nvSpPr>
        <p:spPr/>
        <p:txBody>
          <a:bodyPr/>
          <a:lstStyle/>
          <a:p>
            <a:fld id="{28E7F674-603F-41F3-934F-DEBA0B6F74B4}" type="datetimeFigureOut">
              <a:rPr lang="it-IT" smtClean="0"/>
              <a:pPr/>
              <a:t>26/04/2021</a:t>
            </a:fld>
            <a:endParaRPr lang="it-IT"/>
          </a:p>
        </p:txBody>
      </p:sp>
      <p:sp>
        <p:nvSpPr>
          <p:cNvPr id="5" name="Footer Placeholder 4">
            <a:extLst>
              <a:ext uri="{FF2B5EF4-FFF2-40B4-BE49-F238E27FC236}">
                <a16:creationId xmlns:a16="http://schemas.microsoft.com/office/drawing/2014/main" xmlns=""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xmlns="" id="{B460955C-DB5E-4440-B065-20D1391E0495}"/>
              </a:ext>
            </a:extLst>
          </p:cNvPr>
          <p:cNvSpPr>
            <a:spLocks noGrp="1"/>
          </p:cNvSpPr>
          <p:nvPr>
            <p:ph type="sldNum" sz="quarter" idx="12"/>
          </p:nvPr>
        </p:nvSpPr>
        <p:spPr/>
        <p:txBody>
          <a:bodyPr/>
          <a:lstStyle/>
          <a:p>
            <a:fld id="{2CCFF5F7-111E-4F9E-BF39-BEB89AD0CD0D}" type="slidenum">
              <a:rPr lang="it-IT" smtClean="0"/>
              <a:pPr/>
              <a:t>‹N›</a:t>
            </a:fld>
            <a:endParaRPr lang="it-IT"/>
          </a:p>
        </p:txBody>
      </p:sp>
    </p:spTree>
    <p:extLst>
      <p:ext uri="{BB962C8B-B14F-4D97-AF65-F5344CB8AC3E}">
        <p14:creationId xmlns:p14="http://schemas.microsoft.com/office/powerpoint/2010/main" xmlns=""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xmlns=""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xmlns="" id="{6ECB3E1D-BB52-4C67-81F2-AA3F7FD0FB43}"/>
              </a:ext>
            </a:extLst>
          </p:cNvPr>
          <p:cNvSpPr>
            <a:spLocks noGrp="1"/>
          </p:cNvSpPr>
          <p:nvPr>
            <p:ph type="dt" sz="half" idx="10"/>
          </p:nvPr>
        </p:nvSpPr>
        <p:spPr/>
        <p:txBody>
          <a:bodyPr/>
          <a:lstStyle/>
          <a:p>
            <a:fld id="{28E7F674-603F-41F3-934F-DEBA0B6F74B4}" type="datetimeFigureOut">
              <a:rPr lang="it-IT" smtClean="0"/>
              <a:pPr/>
              <a:t>26/04/2021</a:t>
            </a:fld>
            <a:endParaRPr lang="it-IT"/>
          </a:p>
        </p:txBody>
      </p:sp>
      <p:sp>
        <p:nvSpPr>
          <p:cNvPr id="5" name="Footer Placeholder 4">
            <a:extLst>
              <a:ext uri="{FF2B5EF4-FFF2-40B4-BE49-F238E27FC236}">
                <a16:creationId xmlns:a16="http://schemas.microsoft.com/office/drawing/2014/main" xmlns=""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xmlns="" id="{138CE814-C169-4C37-BF43-4123FB50BA55}"/>
              </a:ext>
            </a:extLst>
          </p:cNvPr>
          <p:cNvSpPr>
            <a:spLocks noGrp="1"/>
          </p:cNvSpPr>
          <p:nvPr>
            <p:ph type="sldNum" sz="quarter" idx="12"/>
          </p:nvPr>
        </p:nvSpPr>
        <p:spPr/>
        <p:txBody>
          <a:bodyPr/>
          <a:lstStyle/>
          <a:p>
            <a:fld id="{2CCFF5F7-111E-4F9E-BF39-BEB89AD0CD0D}" type="slidenum">
              <a:rPr lang="it-IT" smtClean="0"/>
              <a:pPr/>
              <a:t>‹N›</a:t>
            </a:fld>
            <a:endParaRPr lang="it-IT"/>
          </a:p>
        </p:txBody>
      </p:sp>
    </p:spTree>
    <p:extLst>
      <p:ext uri="{BB962C8B-B14F-4D97-AF65-F5344CB8AC3E}">
        <p14:creationId xmlns:p14="http://schemas.microsoft.com/office/powerpoint/2010/main" xmlns=""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xmlns=""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xmlns="" id="{4B12B5BE-5680-4A10-9E9E-66A9CB6A813C}"/>
              </a:ext>
            </a:extLst>
          </p:cNvPr>
          <p:cNvSpPr>
            <a:spLocks noGrp="1"/>
          </p:cNvSpPr>
          <p:nvPr>
            <p:ph type="dt" sz="half" idx="10"/>
          </p:nvPr>
        </p:nvSpPr>
        <p:spPr/>
        <p:txBody>
          <a:bodyPr/>
          <a:lstStyle/>
          <a:p>
            <a:fld id="{28E7F674-603F-41F3-934F-DEBA0B6F74B4}" type="datetimeFigureOut">
              <a:rPr lang="it-IT" smtClean="0"/>
              <a:pPr/>
              <a:t>26/04/2021</a:t>
            </a:fld>
            <a:endParaRPr lang="it-IT"/>
          </a:p>
        </p:txBody>
      </p:sp>
      <p:sp>
        <p:nvSpPr>
          <p:cNvPr id="5" name="Footer Placeholder 4">
            <a:extLst>
              <a:ext uri="{FF2B5EF4-FFF2-40B4-BE49-F238E27FC236}">
                <a16:creationId xmlns:a16="http://schemas.microsoft.com/office/drawing/2014/main" xmlns=""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xmlns="" id="{1C23FFD8-BACB-4379-AB05-E0C79E03B75A}"/>
              </a:ext>
            </a:extLst>
          </p:cNvPr>
          <p:cNvSpPr>
            <a:spLocks noGrp="1"/>
          </p:cNvSpPr>
          <p:nvPr>
            <p:ph type="sldNum" sz="quarter" idx="12"/>
          </p:nvPr>
        </p:nvSpPr>
        <p:spPr/>
        <p:txBody>
          <a:bodyPr/>
          <a:lstStyle/>
          <a:p>
            <a:fld id="{2CCFF5F7-111E-4F9E-BF39-BEB89AD0CD0D}" type="slidenum">
              <a:rPr lang="it-IT" smtClean="0"/>
              <a:pPr/>
              <a:t>‹N›</a:t>
            </a:fld>
            <a:endParaRPr lang="it-IT"/>
          </a:p>
        </p:txBody>
      </p:sp>
    </p:spTree>
    <p:extLst>
      <p:ext uri="{BB962C8B-B14F-4D97-AF65-F5344CB8AC3E}">
        <p14:creationId xmlns:p14="http://schemas.microsoft.com/office/powerpoint/2010/main" xmlns=""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xmlns=""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6F2C75B-2B0F-4F2D-A73C-597FF52FB7D7}"/>
              </a:ext>
            </a:extLst>
          </p:cNvPr>
          <p:cNvSpPr>
            <a:spLocks noGrp="1"/>
          </p:cNvSpPr>
          <p:nvPr>
            <p:ph type="dt" sz="half" idx="10"/>
          </p:nvPr>
        </p:nvSpPr>
        <p:spPr/>
        <p:txBody>
          <a:bodyPr/>
          <a:lstStyle/>
          <a:p>
            <a:fld id="{28E7F674-603F-41F3-934F-DEBA0B6F74B4}" type="datetimeFigureOut">
              <a:rPr lang="it-IT" smtClean="0"/>
              <a:pPr/>
              <a:t>26/04/2021</a:t>
            </a:fld>
            <a:endParaRPr lang="it-IT"/>
          </a:p>
        </p:txBody>
      </p:sp>
      <p:sp>
        <p:nvSpPr>
          <p:cNvPr id="5" name="Footer Placeholder 4">
            <a:extLst>
              <a:ext uri="{FF2B5EF4-FFF2-40B4-BE49-F238E27FC236}">
                <a16:creationId xmlns:a16="http://schemas.microsoft.com/office/drawing/2014/main" xmlns=""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xmlns="" id="{51BA1672-79DD-4AF6-A937-4EA2DAA41F98}"/>
              </a:ext>
            </a:extLst>
          </p:cNvPr>
          <p:cNvSpPr>
            <a:spLocks noGrp="1"/>
          </p:cNvSpPr>
          <p:nvPr>
            <p:ph type="sldNum" sz="quarter" idx="12"/>
          </p:nvPr>
        </p:nvSpPr>
        <p:spPr/>
        <p:txBody>
          <a:bodyPr/>
          <a:lstStyle/>
          <a:p>
            <a:fld id="{2CCFF5F7-111E-4F9E-BF39-BEB89AD0CD0D}" type="slidenum">
              <a:rPr lang="it-IT" smtClean="0"/>
              <a:pPr/>
              <a:t>‹N›</a:t>
            </a:fld>
            <a:endParaRPr lang="it-IT"/>
          </a:p>
        </p:txBody>
      </p:sp>
    </p:spTree>
    <p:extLst>
      <p:ext uri="{BB962C8B-B14F-4D97-AF65-F5344CB8AC3E}">
        <p14:creationId xmlns:p14="http://schemas.microsoft.com/office/powerpoint/2010/main" xmlns=""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xmlns=""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xmlns=""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xmlns="" id="{706EDEF3-B910-4185-A223-638B3AB21FDE}"/>
              </a:ext>
            </a:extLst>
          </p:cNvPr>
          <p:cNvSpPr>
            <a:spLocks noGrp="1"/>
          </p:cNvSpPr>
          <p:nvPr>
            <p:ph type="dt" sz="half" idx="10"/>
          </p:nvPr>
        </p:nvSpPr>
        <p:spPr/>
        <p:txBody>
          <a:bodyPr/>
          <a:lstStyle/>
          <a:p>
            <a:fld id="{28E7F674-603F-41F3-934F-DEBA0B6F74B4}" type="datetimeFigureOut">
              <a:rPr lang="it-IT" smtClean="0"/>
              <a:pPr/>
              <a:t>26/04/2021</a:t>
            </a:fld>
            <a:endParaRPr lang="it-IT"/>
          </a:p>
        </p:txBody>
      </p:sp>
      <p:sp>
        <p:nvSpPr>
          <p:cNvPr id="6" name="Footer Placeholder 5">
            <a:extLst>
              <a:ext uri="{FF2B5EF4-FFF2-40B4-BE49-F238E27FC236}">
                <a16:creationId xmlns:a16="http://schemas.microsoft.com/office/drawing/2014/main" xmlns=""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xmlns="" id="{887BE5C2-AF7D-4125-A9FB-C1BBF250507F}"/>
              </a:ext>
            </a:extLst>
          </p:cNvPr>
          <p:cNvSpPr>
            <a:spLocks noGrp="1"/>
          </p:cNvSpPr>
          <p:nvPr>
            <p:ph type="sldNum" sz="quarter" idx="12"/>
          </p:nvPr>
        </p:nvSpPr>
        <p:spPr/>
        <p:txBody>
          <a:bodyPr/>
          <a:lstStyle/>
          <a:p>
            <a:fld id="{2CCFF5F7-111E-4F9E-BF39-BEB89AD0CD0D}" type="slidenum">
              <a:rPr lang="it-IT" smtClean="0"/>
              <a:pPr/>
              <a:t>‹N›</a:t>
            </a:fld>
            <a:endParaRPr lang="it-IT"/>
          </a:p>
        </p:txBody>
      </p:sp>
    </p:spTree>
    <p:extLst>
      <p:ext uri="{BB962C8B-B14F-4D97-AF65-F5344CB8AC3E}">
        <p14:creationId xmlns:p14="http://schemas.microsoft.com/office/powerpoint/2010/main" xmlns=""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xmlns=""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xmlns=""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xmlns="" id="{06330655-5C85-4C6D-B696-96E6FECEA783}"/>
              </a:ext>
            </a:extLst>
          </p:cNvPr>
          <p:cNvSpPr>
            <a:spLocks noGrp="1"/>
          </p:cNvSpPr>
          <p:nvPr>
            <p:ph type="dt" sz="half" idx="10"/>
          </p:nvPr>
        </p:nvSpPr>
        <p:spPr/>
        <p:txBody>
          <a:bodyPr/>
          <a:lstStyle/>
          <a:p>
            <a:fld id="{28E7F674-603F-41F3-934F-DEBA0B6F74B4}" type="datetimeFigureOut">
              <a:rPr lang="it-IT" smtClean="0"/>
              <a:pPr/>
              <a:t>26/04/2021</a:t>
            </a:fld>
            <a:endParaRPr lang="it-IT"/>
          </a:p>
        </p:txBody>
      </p:sp>
      <p:sp>
        <p:nvSpPr>
          <p:cNvPr id="8" name="Footer Placeholder 7">
            <a:extLst>
              <a:ext uri="{FF2B5EF4-FFF2-40B4-BE49-F238E27FC236}">
                <a16:creationId xmlns:a16="http://schemas.microsoft.com/office/drawing/2014/main" xmlns=""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xmlns="" id="{42F1CF9D-9697-4A41-9684-FD20BB429FEC}"/>
              </a:ext>
            </a:extLst>
          </p:cNvPr>
          <p:cNvSpPr>
            <a:spLocks noGrp="1"/>
          </p:cNvSpPr>
          <p:nvPr>
            <p:ph type="sldNum" sz="quarter" idx="12"/>
          </p:nvPr>
        </p:nvSpPr>
        <p:spPr/>
        <p:txBody>
          <a:bodyPr/>
          <a:lstStyle/>
          <a:p>
            <a:fld id="{2CCFF5F7-111E-4F9E-BF39-BEB89AD0CD0D}" type="slidenum">
              <a:rPr lang="it-IT" smtClean="0"/>
              <a:pPr/>
              <a:t>‹N›</a:t>
            </a:fld>
            <a:endParaRPr lang="it-IT"/>
          </a:p>
        </p:txBody>
      </p:sp>
    </p:spTree>
    <p:extLst>
      <p:ext uri="{BB962C8B-B14F-4D97-AF65-F5344CB8AC3E}">
        <p14:creationId xmlns:p14="http://schemas.microsoft.com/office/powerpoint/2010/main" xmlns=""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xmlns="" id="{1B347899-03F5-4BE6-A736-671DA7114A93}"/>
              </a:ext>
            </a:extLst>
          </p:cNvPr>
          <p:cNvSpPr>
            <a:spLocks noGrp="1"/>
          </p:cNvSpPr>
          <p:nvPr>
            <p:ph type="dt" sz="half" idx="10"/>
          </p:nvPr>
        </p:nvSpPr>
        <p:spPr/>
        <p:txBody>
          <a:bodyPr/>
          <a:lstStyle/>
          <a:p>
            <a:fld id="{28E7F674-603F-41F3-934F-DEBA0B6F74B4}" type="datetimeFigureOut">
              <a:rPr lang="it-IT" smtClean="0"/>
              <a:pPr/>
              <a:t>26/04/2021</a:t>
            </a:fld>
            <a:endParaRPr lang="it-IT"/>
          </a:p>
        </p:txBody>
      </p:sp>
      <p:sp>
        <p:nvSpPr>
          <p:cNvPr id="4" name="Footer Placeholder 3">
            <a:extLst>
              <a:ext uri="{FF2B5EF4-FFF2-40B4-BE49-F238E27FC236}">
                <a16:creationId xmlns:a16="http://schemas.microsoft.com/office/drawing/2014/main" xmlns=""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xmlns="" id="{D102E592-4B71-4500-B008-0CC03293E1B8}"/>
              </a:ext>
            </a:extLst>
          </p:cNvPr>
          <p:cNvSpPr>
            <a:spLocks noGrp="1"/>
          </p:cNvSpPr>
          <p:nvPr>
            <p:ph type="sldNum" sz="quarter" idx="12"/>
          </p:nvPr>
        </p:nvSpPr>
        <p:spPr/>
        <p:txBody>
          <a:bodyPr/>
          <a:lstStyle/>
          <a:p>
            <a:fld id="{2CCFF5F7-111E-4F9E-BF39-BEB89AD0CD0D}" type="slidenum">
              <a:rPr lang="it-IT" smtClean="0"/>
              <a:pPr/>
              <a:t>‹N›</a:t>
            </a:fld>
            <a:endParaRPr lang="it-IT"/>
          </a:p>
        </p:txBody>
      </p:sp>
    </p:spTree>
    <p:extLst>
      <p:ext uri="{BB962C8B-B14F-4D97-AF65-F5344CB8AC3E}">
        <p14:creationId xmlns:p14="http://schemas.microsoft.com/office/powerpoint/2010/main" xmlns=""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53C9BDE-B6BA-4DA6-AD8D-38EAAAB053BB}"/>
              </a:ext>
            </a:extLst>
          </p:cNvPr>
          <p:cNvSpPr>
            <a:spLocks noGrp="1"/>
          </p:cNvSpPr>
          <p:nvPr>
            <p:ph type="dt" sz="half" idx="10"/>
          </p:nvPr>
        </p:nvSpPr>
        <p:spPr/>
        <p:txBody>
          <a:bodyPr/>
          <a:lstStyle/>
          <a:p>
            <a:fld id="{28E7F674-603F-41F3-934F-DEBA0B6F74B4}" type="datetimeFigureOut">
              <a:rPr lang="it-IT" smtClean="0"/>
              <a:pPr/>
              <a:t>26/04/2021</a:t>
            </a:fld>
            <a:endParaRPr lang="it-IT"/>
          </a:p>
        </p:txBody>
      </p:sp>
      <p:sp>
        <p:nvSpPr>
          <p:cNvPr id="3" name="Footer Placeholder 2">
            <a:extLst>
              <a:ext uri="{FF2B5EF4-FFF2-40B4-BE49-F238E27FC236}">
                <a16:creationId xmlns:a16="http://schemas.microsoft.com/office/drawing/2014/main" xmlns=""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xmlns="" id="{8BB45D4A-67B6-484F-B900-C59615639A41}"/>
              </a:ext>
            </a:extLst>
          </p:cNvPr>
          <p:cNvSpPr>
            <a:spLocks noGrp="1"/>
          </p:cNvSpPr>
          <p:nvPr>
            <p:ph type="sldNum" sz="quarter" idx="12"/>
          </p:nvPr>
        </p:nvSpPr>
        <p:spPr/>
        <p:txBody>
          <a:bodyPr/>
          <a:lstStyle/>
          <a:p>
            <a:fld id="{2CCFF5F7-111E-4F9E-BF39-BEB89AD0CD0D}" type="slidenum">
              <a:rPr lang="it-IT" smtClean="0"/>
              <a:pPr/>
              <a:t>‹N›</a:t>
            </a:fld>
            <a:endParaRPr lang="it-IT"/>
          </a:p>
        </p:txBody>
      </p:sp>
    </p:spTree>
    <p:extLst>
      <p:ext uri="{BB962C8B-B14F-4D97-AF65-F5344CB8AC3E}">
        <p14:creationId xmlns:p14="http://schemas.microsoft.com/office/powerpoint/2010/main" xmlns=""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xmlns=""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xmlns=""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6D144E2-64FC-4425-A927-B4AD73976272}"/>
              </a:ext>
            </a:extLst>
          </p:cNvPr>
          <p:cNvSpPr>
            <a:spLocks noGrp="1"/>
          </p:cNvSpPr>
          <p:nvPr>
            <p:ph type="dt" sz="half" idx="10"/>
          </p:nvPr>
        </p:nvSpPr>
        <p:spPr/>
        <p:txBody>
          <a:bodyPr/>
          <a:lstStyle/>
          <a:p>
            <a:fld id="{28E7F674-603F-41F3-934F-DEBA0B6F74B4}" type="datetimeFigureOut">
              <a:rPr lang="it-IT" smtClean="0"/>
              <a:pPr/>
              <a:t>26/04/2021</a:t>
            </a:fld>
            <a:endParaRPr lang="it-IT"/>
          </a:p>
        </p:txBody>
      </p:sp>
      <p:sp>
        <p:nvSpPr>
          <p:cNvPr id="6" name="Footer Placeholder 5">
            <a:extLst>
              <a:ext uri="{FF2B5EF4-FFF2-40B4-BE49-F238E27FC236}">
                <a16:creationId xmlns:a16="http://schemas.microsoft.com/office/drawing/2014/main" xmlns=""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xmlns="" id="{F61D42C3-B537-4D57-A6F3-9A69128E5C91}"/>
              </a:ext>
            </a:extLst>
          </p:cNvPr>
          <p:cNvSpPr>
            <a:spLocks noGrp="1"/>
          </p:cNvSpPr>
          <p:nvPr>
            <p:ph type="sldNum" sz="quarter" idx="12"/>
          </p:nvPr>
        </p:nvSpPr>
        <p:spPr/>
        <p:txBody>
          <a:bodyPr/>
          <a:lstStyle/>
          <a:p>
            <a:fld id="{2CCFF5F7-111E-4F9E-BF39-BEB89AD0CD0D}" type="slidenum">
              <a:rPr lang="it-IT" smtClean="0"/>
              <a:pPr/>
              <a:t>‹N›</a:t>
            </a:fld>
            <a:endParaRPr lang="it-IT"/>
          </a:p>
        </p:txBody>
      </p:sp>
    </p:spTree>
    <p:extLst>
      <p:ext uri="{BB962C8B-B14F-4D97-AF65-F5344CB8AC3E}">
        <p14:creationId xmlns:p14="http://schemas.microsoft.com/office/powerpoint/2010/main" xmlns=""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xmlns=""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xmlns=""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F96764E-E46A-49C3-AECF-A08B2B969287}"/>
              </a:ext>
            </a:extLst>
          </p:cNvPr>
          <p:cNvSpPr>
            <a:spLocks noGrp="1"/>
          </p:cNvSpPr>
          <p:nvPr>
            <p:ph type="dt" sz="half" idx="10"/>
          </p:nvPr>
        </p:nvSpPr>
        <p:spPr/>
        <p:txBody>
          <a:bodyPr/>
          <a:lstStyle/>
          <a:p>
            <a:fld id="{28E7F674-603F-41F3-934F-DEBA0B6F74B4}" type="datetimeFigureOut">
              <a:rPr lang="it-IT" smtClean="0"/>
              <a:pPr/>
              <a:t>26/04/2021</a:t>
            </a:fld>
            <a:endParaRPr lang="it-IT"/>
          </a:p>
        </p:txBody>
      </p:sp>
      <p:sp>
        <p:nvSpPr>
          <p:cNvPr id="6" name="Footer Placeholder 5">
            <a:extLst>
              <a:ext uri="{FF2B5EF4-FFF2-40B4-BE49-F238E27FC236}">
                <a16:creationId xmlns:a16="http://schemas.microsoft.com/office/drawing/2014/main" xmlns=""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xmlns="" id="{251DD0EE-6868-484B-BECC-C280FAEBC6E9}"/>
              </a:ext>
            </a:extLst>
          </p:cNvPr>
          <p:cNvSpPr>
            <a:spLocks noGrp="1"/>
          </p:cNvSpPr>
          <p:nvPr>
            <p:ph type="sldNum" sz="quarter" idx="12"/>
          </p:nvPr>
        </p:nvSpPr>
        <p:spPr/>
        <p:txBody>
          <a:bodyPr/>
          <a:lstStyle/>
          <a:p>
            <a:fld id="{2CCFF5F7-111E-4F9E-BF39-BEB89AD0CD0D}" type="slidenum">
              <a:rPr lang="it-IT" smtClean="0"/>
              <a:pPr/>
              <a:t>‹N›</a:t>
            </a:fld>
            <a:endParaRPr lang="it-IT"/>
          </a:p>
        </p:txBody>
      </p:sp>
    </p:spTree>
    <p:extLst>
      <p:ext uri="{BB962C8B-B14F-4D97-AF65-F5344CB8AC3E}">
        <p14:creationId xmlns:p14="http://schemas.microsoft.com/office/powerpoint/2010/main" xmlns=""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xmlns=""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xmlns=""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pPr/>
              <a:t>26/04/2021</a:t>
            </a:fld>
            <a:endParaRPr lang="it-IT"/>
          </a:p>
        </p:txBody>
      </p:sp>
      <p:sp>
        <p:nvSpPr>
          <p:cNvPr id="5" name="Footer Placeholder 4">
            <a:extLst>
              <a:ext uri="{FF2B5EF4-FFF2-40B4-BE49-F238E27FC236}">
                <a16:creationId xmlns:a16="http://schemas.microsoft.com/office/drawing/2014/main" xmlns=""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xmlns=""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pPr/>
              <a:t>‹N›</a:t>
            </a:fld>
            <a:endParaRPr lang="it-IT"/>
          </a:p>
        </p:txBody>
      </p:sp>
    </p:spTree>
    <p:extLst>
      <p:ext uri="{BB962C8B-B14F-4D97-AF65-F5344CB8AC3E}">
        <p14:creationId xmlns:p14="http://schemas.microsoft.com/office/powerpoint/2010/main" xmlns=""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77D6B2E-37A3-429E-A37C-F30ED6487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CEAD642-85CF-4750-8432-7C80C901F0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A33EEAE-15D5-4119-8C1E-89D943F91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30D8B3B-9B80-4025-B934-26DC7D7CD2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1064D5D5-227B-4F66-9AEA-46F570E793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646B67A4-D328-4747-A82B-65E84FA463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B5A1B09C-1565-46F8-B70F-621C5EB48A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smtClean="0">
                <a:solidFill>
                  <a:srgbClr val="FFFFFF"/>
                </a:solidFill>
              </a:rPr>
              <a:t>MHW3</a:t>
            </a:r>
            <a:endParaRPr lang="it-IT" sz="4800" dirty="0">
              <a:solidFill>
                <a:srgbClr val="FFFFFF"/>
              </a:solidFill>
            </a:endParaRPr>
          </a:p>
        </p:txBody>
      </p:sp>
      <p:sp>
        <p:nvSpPr>
          <p:cNvPr id="22" name="Rectangle 21">
            <a:extLst>
              <a:ext uri="{FF2B5EF4-FFF2-40B4-BE49-F238E27FC236}">
                <a16:creationId xmlns:a16="http://schemas.microsoft.com/office/drawing/2014/main" xmlns="" id="{8C516CC8-80AC-446C-A56E-9F54B72104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xmlns=""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smtClean="0">
                <a:solidFill>
                  <a:srgbClr val="FFFFFF"/>
                </a:solidFill>
              </a:rPr>
              <a:t>Luigi Milazzo</a:t>
            </a:r>
            <a:r>
              <a:rPr lang="it-IT" dirty="0" smtClean="0">
                <a:solidFill>
                  <a:srgbClr val="FFFFFF"/>
                </a:solidFill>
              </a:rPr>
              <a:t> </a:t>
            </a:r>
            <a:endParaRPr lang="it-IT" dirty="0">
              <a:solidFill>
                <a:srgbClr val="FFFFFF"/>
              </a:solidFill>
            </a:endParaRPr>
          </a:p>
          <a:p>
            <a:pPr algn="l"/>
            <a:r>
              <a:rPr lang="it-IT" dirty="0" smtClean="0">
                <a:solidFill>
                  <a:srgbClr val="FFFFFF"/>
                </a:solidFill>
              </a:rPr>
              <a:t>O46002005</a:t>
            </a:r>
            <a:endParaRPr lang="it-IT" dirty="0">
              <a:solidFill>
                <a:srgbClr val="FFFFFF"/>
              </a:solidFill>
            </a:endParaRPr>
          </a:p>
          <a:p>
            <a:pPr algn="l"/>
            <a:r>
              <a:rPr lang="it-IT" dirty="0" smtClean="0">
                <a:solidFill>
                  <a:srgbClr val="FFFFFF"/>
                </a:solidFill>
              </a:rPr>
              <a:t>27/04/2021</a:t>
            </a:r>
            <a:endParaRPr lang="it-IT" dirty="0">
              <a:solidFill>
                <a:srgbClr val="FFFFFF"/>
              </a:solidFill>
            </a:endParaRPr>
          </a:p>
        </p:txBody>
      </p:sp>
    </p:spTree>
    <p:extLst>
      <p:ext uri="{BB962C8B-B14F-4D97-AF65-F5344CB8AC3E}">
        <p14:creationId xmlns:p14="http://schemas.microsoft.com/office/powerpoint/2010/main" xmlns=""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p:cNvSpPr txBox="1"/>
          <p:nvPr/>
        </p:nvSpPr>
        <p:spPr>
          <a:xfrm>
            <a:off x="313509" y="235131"/>
            <a:ext cx="3474720" cy="369332"/>
          </a:xfrm>
          <a:prstGeom prst="rect">
            <a:avLst/>
          </a:prstGeom>
          <a:noFill/>
        </p:spPr>
        <p:txBody>
          <a:bodyPr wrap="square" rtlCol="0">
            <a:spAutoFit/>
          </a:bodyPr>
          <a:lstStyle/>
          <a:p>
            <a:r>
              <a:rPr lang="it-IT" b="1" dirty="0" smtClean="0"/>
              <a:t>JS:TERZE API(SPOTIFY)</a:t>
            </a:r>
            <a:endParaRPr lang="it-IT" b="1" dirty="0"/>
          </a:p>
        </p:txBody>
      </p:sp>
      <p:pic>
        <p:nvPicPr>
          <p:cNvPr id="8194" name="Picture 2"/>
          <p:cNvPicPr>
            <a:picLocks noChangeAspect="1" noChangeArrowheads="1"/>
          </p:cNvPicPr>
          <p:nvPr/>
        </p:nvPicPr>
        <p:blipFill>
          <a:blip r:embed="rId2" cstate="print"/>
          <a:srcRect/>
          <a:stretch>
            <a:fillRect/>
          </a:stretch>
        </p:blipFill>
        <p:spPr bwMode="auto">
          <a:xfrm>
            <a:off x="413930" y="1113473"/>
            <a:ext cx="5276850" cy="4448175"/>
          </a:xfrm>
          <a:prstGeom prst="rect">
            <a:avLst/>
          </a:prstGeom>
          <a:noFill/>
          <a:ln w="9525">
            <a:noFill/>
            <a:miter lim="800000"/>
            <a:headEnd/>
            <a:tailEnd/>
          </a:ln>
        </p:spPr>
      </p:pic>
      <p:sp>
        <p:nvSpPr>
          <p:cNvPr id="15" name="CasellaDiTesto 14"/>
          <p:cNvSpPr txBox="1"/>
          <p:nvPr/>
        </p:nvSpPr>
        <p:spPr>
          <a:xfrm>
            <a:off x="6400800" y="849086"/>
            <a:ext cx="4362994" cy="646331"/>
          </a:xfrm>
          <a:prstGeom prst="rect">
            <a:avLst/>
          </a:prstGeom>
          <a:noFill/>
        </p:spPr>
        <p:txBody>
          <a:bodyPr wrap="square" rtlCol="0">
            <a:spAutoFit/>
          </a:bodyPr>
          <a:lstStyle/>
          <a:p>
            <a:r>
              <a:rPr lang="it-IT" dirty="0" smtClean="0"/>
              <a:t>Tramite questi comandi richiedo l’</a:t>
            </a:r>
            <a:r>
              <a:rPr lang="it-IT" dirty="0" err="1" smtClean="0"/>
              <a:t>access</a:t>
            </a:r>
            <a:r>
              <a:rPr lang="it-IT" dirty="0" smtClean="0"/>
              <a:t> </a:t>
            </a:r>
            <a:r>
              <a:rPr lang="it-IT" dirty="0" err="1" smtClean="0"/>
              <a:t>token</a:t>
            </a:r>
            <a:r>
              <a:rPr lang="it-IT" dirty="0" smtClean="0"/>
              <a:t>.</a:t>
            </a:r>
            <a:endParaRPr lang="it-IT" dirty="0"/>
          </a:p>
        </p:txBody>
      </p:sp>
    </p:spTree>
    <p:extLst>
      <p:ext uri="{BB962C8B-B14F-4D97-AF65-F5344CB8AC3E}">
        <p14:creationId xmlns:p14="http://schemas.microsoft.com/office/powerpoint/2010/main" xmlns="" val="1983895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asellaDiTesto 14"/>
          <p:cNvSpPr txBox="1"/>
          <p:nvPr/>
        </p:nvSpPr>
        <p:spPr>
          <a:xfrm>
            <a:off x="862149" y="5695406"/>
            <a:ext cx="10672354" cy="369332"/>
          </a:xfrm>
          <a:prstGeom prst="rect">
            <a:avLst/>
          </a:prstGeom>
          <a:noFill/>
        </p:spPr>
        <p:txBody>
          <a:bodyPr wrap="square" rtlCol="0">
            <a:spAutoFit/>
          </a:bodyPr>
          <a:lstStyle/>
          <a:p>
            <a:r>
              <a:rPr lang="it-IT" b="1" dirty="0" smtClean="0"/>
              <a:t>Tramite queste funzioni richiedo le copertine di album del cantante inserito all’interno del </a:t>
            </a:r>
            <a:r>
              <a:rPr lang="it-IT" b="1" dirty="0" err="1" smtClean="0"/>
              <a:t>form</a:t>
            </a:r>
            <a:r>
              <a:rPr lang="it-IT" b="1" dirty="0" smtClean="0"/>
              <a:t>. </a:t>
            </a:r>
            <a:endParaRPr lang="it-IT" b="1" dirty="0"/>
          </a:p>
        </p:txBody>
      </p:sp>
      <p:pic>
        <p:nvPicPr>
          <p:cNvPr id="9218" name="Picture 2"/>
          <p:cNvPicPr>
            <a:picLocks noChangeAspect="1" noChangeArrowheads="1"/>
          </p:cNvPicPr>
          <p:nvPr/>
        </p:nvPicPr>
        <p:blipFill>
          <a:blip r:embed="rId2" cstate="print"/>
          <a:srcRect/>
          <a:stretch>
            <a:fillRect/>
          </a:stretch>
        </p:blipFill>
        <p:spPr bwMode="auto">
          <a:xfrm>
            <a:off x="295140" y="381408"/>
            <a:ext cx="5961969" cy="4961301"/>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6675121" y="374060"/>
            <a:ext cx="5251268" cy="4929460"/>
          </a:xfrm>
          <a:prstGeom prst="rect">
            <a:avLst/>
          </a:prstGeom>
          <a:noFill/>
          <a:ln w="9525">
            <a:noFill/>
            <a:miter lim="800000"/>
            <a:headEnd/>
            <a:tailEnd/>
          </a:ln>
        </p:spPr>
      </p:pic>
    </p:spTree>
    <p:extLst>
      <p:ext uri="{BB962C8B-B14F-4D97-AF65-F5344CB8AC3E}">
        <p14:creationId xmlns:p14="http://schemas.microsoft.com/office/powerpoint/2010/main" xmlns="" val="1983895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asellaDiTesto 18"/>
          <p:cNvSpPr txBox="1"/>
          <p:nvPr/>
        </p:nvSpPr>
        <p:spPr>
          <a:xfrm>
            <a:off x="966653" y="1201782"/>
            <a:ext cx="7184571" cy="523220"/>
          </a:xfrm>
          <a:prstGeom prst="rect">
            <a:avLst/>
          </a:prstGeom>
          <a:noFill/>
        </p:spPr>
        <p:txBody>
          <a:bodyPr wrap="square" rtlCol="0">
            <a:spAutoFit/>
          </a:bodyPr>
          <a:lstStyle/>
          <a:p>
            <a:r>
              <a:rPr lang="it-IT" sz="2800" dirty="0" smtClean="0"/>
              <a:t>Formato </a:t>
            </a:r>
            <a:r>
              <a:rPr lang="it-IT" sz="2800" dirty="0" err="1" smtClean="0"/>
              <a:t>json</a:t>
            </a:r>
            <a:r>
              <a:rPr lang="it-IT" sz="2800" dirty="0" smtClean="0"/>
              <a:t> restituito da </a:t>
            </a:r>
            <a:r>
              <a:rPr lang="it-IT" sz="2800" dirty="0" err="1" smtClean="0"/>
              <a:t>Spotify</a:t>
            </a:r>
            <a:endParaRPr lang="it-IT" sz="2800" dirty="0"/>
          </a:p>
        </p:txBody>
      </p:sp>
      <p:pic>
        <p:nvPicPr>
          <p:cNvPr id="10242" name="Picture 2"/>
          <p:cNvPicPr>
            <a:picLocks noChangeAspect="1" noChangeArrowheads="1"/>
          </p:cNvPicPr>
          <p:nvPr/>
        </p:nvPicPr>
        <p:blipFill>
          <a:blip r:embed="rId2" cstate="print"/>
          <a:srcRect/>
          <a:stretch>
            <a:fillRect/>
          </a:stretch>
        </p:blipFill>
        <p:spPr bwMode="auto">
          <a:xfrm>
            <a:off x="444137" y="1823627"/>
            <a:ext cx="11260183" cy="2879001"/>
          </a:xfrm>
          <a:prstGeom prst="rect">
            <a:avLst/>
          </a:prstGeom>
          <a:noFill/>
          <a:ln w="9525">
            <a:noFill/>
            <a:miter lim="800000"/>
            <a:headEnd/>
            <a:tailEnd/>
          </a:ln>
        </p:spPr>
      </p:pic>
    </p:spTree>
    <p:extLst>
      <p:ext uri="{BB962C8B-B14F-4D97-AF65-F5344CB8AC3E}">
        <p14:creationId xmlns:p14="http://schemas.microsoft.com/office/powerpoint/2010/main" xmlns="" val="198389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olo 12"/>
          <p:cNvSpPr>
            <a:spLocks noGrp="1"/>
          </p:cNvSpPr>
          <p:nvPr>
            <p:ph type="title"/>
          </p:nvPr>
        </p:nvSpPr>
        <p:spPr>
          <a:xfrm>
            <a:off x="838200" y="365126"/>
            <a:ext cx="10515600" cy="784406"/>
          </a:xfrm>
        </p:spPr>
        <p:txBody>
          <a:bodyPr/>
          <a:lstStyle/>
          <a:p>
            <a:pPr algn="ctr"/>
            <a:r>
              <a:rPr lang="it-IT" b="1" dirty="0" smtClean="0"/>
              <a:t>Sezione aggiunta nel file html </a:t>
            </a:r>
            <a:endParaRPr lang="it-IT" b="1" dirty="0"/>
          </a:p>
        </p:txBody>
      </p:sp>
      <p:pic>
        <p:nvPicPr>
          <p:cNvPr id="1026" name="Picture 2"/>
          <p:cNvPicPr>
            <a:picLocks noChangeAspect="1" noChangeArrowheads="1"/>
          </p:cNvPicPr>
          <p:nvPr/>
        </p:nvPicPr>
        <p:blipFill>
          <a:blip r:embed="rId2" cstate="print"/>
          <a:srcRect/>
          <a:stretch>
            <a:fillRect/>
          </a:stretch>
        </p:blipFill>
        <p:spPr bwMode="auto">
          <a:xfrm>
            <a:off x="3236571" y="1201783"/>
            <a:ext cx="5520185" cy="5425440"/>
          </a:xfrm>
          <a:prstGeom prst="rect">
            <a:avLst/>
          </a:prstGeom>
          <a:noFill/>
          <a:ln w="9525">
            <a:noFill/>
            <a:miter lim="800000"/>
            <a:headEnd/>
            <a:tailEnd/>
          </a:ln>
        </p:spPr>
      </p:pic>
    </p:spTree>
    <p:extLst>
      <p:ext uri="{BB962C8B-B14F-4D97-AF65-F5344CB8AC3E}">
        <p14:creationId xmlns:p14="http://schemas.microsoft.com/office/powerpoint/2010/main" xmlns=""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olo 12"/>
          <p:cNvSpPr>
            <a:spLocks noGrp="1"/>
          </p:cNvSpPr>
          <p:nvPr>
            <p:ph type="title"/>
          </p:nvPr>
        </p:nvSpPr>
        <p:spPr>
          <a:xfrm>
            <a:off x="4571999" y="352062"/>
            <a:ext cx="3006634" cy="1325563"/>
          </a:xfrm>
        </p:spPr>
        <p:txBody>
          <a:bodyPr/>
          <a:lstStyle/>
          <a:p>
            <a:r>
              <a:rPr lang="it-IT" dirty="0" smtClean="0"/>
              <a:t>HTML</a:t>
            </a:r>
            <a:endParaRPr lang="it-IT" dirty="0"/>
          </a:p>
        </p:txBody>
      </p:sp>
      <p:pic>
        <p:nvPicPr>
          <p:cNvPr id="2050" name="Picture 2"/>
          <p:cNvPicPr>
            <a:picLocks noChangeAspect="1" noChangeArrowheads="1"/>
          </p:cNvPicPr>
          <p:nvPr/>
        </p:nvPicPr>
        <p:blipFill>
          <a:blip r:embed="rId2" cstate="print"/>
          <a:srcRect/>
          <a:stretch>
            <a:fillRect/>
          </a:stretch>
        </p:blipFill>
        <p:spPr bwMode="auto">
          <a:xfrm>
            <a:off x="1359624" y="2573792"/>
            <a:ext cx="9378043" cy="1971675"/>
          </a:xfrm>
          <a:prstGeom prst="rect">
            <a:avLst/>
          </a:prstGeom>
          <a:noFill/>
          <a:ln w="9525">
            <a:noFill/>
            <a:miter lim="800000"/>
            <a:headEnd/>
            <a:tailEnd/>
          </a:ln>
        </p:spPr>
      </p:pic>
    </p:spTree>
    <p:extLst>
      <p:ext uri="{BB962C8B-B14F-4D97-AF65-F5344CB8AC3E}">
        <p14:creationId xmlns:p14="http://schemas.microsoft.com/office/powerpoint/2010/main" xmlns=""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olo 10"/>
          <p:cNvSpPr>
            <a:spLocks noGrp="1"/>
          </p:cNvSpPr>
          <p:nvPr>
            <p:ph type="title"/>
          </p:nvPr>
        </p:nvSpPr>
        <p:spPr>
          <a:xfrm>
            <a:off x="825137" y="0"/>
            <a:ext cx="10515600" cy="1325563"/>
          </a:xfrm>
        </p:spPr>
        <p:txBody>
          <a:bodyPr/>
          <a:lstStyle/>
          <a:p>
            <a:pPr algn="ctr"/>
            <a:r>
              <a:rPr lang="it-IT" dirty="0" smtClean="0"/>
              <a:t>CSS</a:t>
            </a:r>
            <a:endParaRPr lang="it-IT" dirty="0"/>
          </a:p>
        </p:txBody>
      </p:sp>
      <p:pic>
        <p:nvPicPr>
          <p:cNvPr id="3074" name="Picture 2"/>
          <p:cNvPicPr>
            <a:picLocks noChangeAspect="1" noChangeArrowheads="1"/>
          </p:cNvPicPr>
          <p:nvPr/>
        </p:nvPicPr>
        <p:blipFill>
          <a:blip r:embed="rId2" cstate="print"/>
          <a:srcRect/>
          <a:stretch>
            <a:fillRect/>
          </a:stretch>
        </p:blipFill>
        <p:spPr bwMode="auto">
          <a:xfrm>
            <a:off x="185466" y="1147083"/>
            <a:ext cx="2886075" cy="41719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191147" y="1076597"/>
            <a:ext cx="2857500" cy="54102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6140903" y="1111159"/>
            <a:ext cx="2914650" cy="5314950"/>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9098008" y="1153885"/>
            <a:ext cx="2924175" cy="4419600"/>
          </a:xfrm>
          <a:prstGeom prst="rect">
            <a:avLst/>
          </a:prstGeom>
          <a:noFill/>
          <a:ln w="9525">
            <a:noFill/>
            <a:miter lim="800000"/>
            <a:headEnd/>
            <a:tailEnd/>
          </a:ln>
        </p:spPr>
      </p:pic>
    </p:spTree>
    <p:extLst>
      <p:ext uri="{BB962C8B-B14F-4D97-AF65-F5344CB8AC3E}">
        <p14:creationId xmlns:p14="http://schemas.microsoft.com/office/powerpoint/2010/main" xmlns="" val="325037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olo 10"/>
          <p:cNvSpPr>
            <a:spLocks noGrp="1"/>
          </p:cNvSpPr>
          <p:nvPr>
            <p:ph type="title"/>
          </p:nvPr>
        </p:nvSpPr>
        <p:spPr>
          <a:xfrm>
            <a:off x="0" y="0"/>
            <a:ext cx="4212899" cy="779929"/>
          </a:xfrm>
        </p:spPr>
        <p:txBody>
          <a:bodyPr>
            <a:normAutofit fontScale="90000"/>
          </a:bodyPr>
          <a:lstStyle/>
          <a:p>
            <a:pPr algn="ctr"/>
            <a:r>
              <a:rPr lang="it-IT" sz="2800" b="1" dirty="0" smtClean="0"/>
              <a:t>JS: PRIMA API(OPEN LIBRARY)</a:t>
            </a:r>
            <a:endParaRPr lang="it-IT" sz="2800" b="1" dirty="0"/>
          </a:p>
        </p:txBody>
      </p:sp>
      <p:pic>
        <p:nvPicPr>
          <p:cNvPr id="4098" name="Picture 2"/>
          <p:cNvPicPr>
            <a:picLocks noChangeAspect="1" noChangeArrowheads="1"/>
          </p:cNvPicPr>
          <p:nvPr/>
        </p:nvPicPr>
        <p:blipFill>
          <a:blip r:embed="rId2" cstate="print"/>
          <a:srcRect/>
          <a:stretch>
            <a:fillRect/>
          </a:stretch>
        </p:blipFill>
        <p:spPr bwMode="auto">
          <a:xfrm>
            <a:off x="6612800" y="5490826"/>
            <a:ext cx="4555943" cy="110224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234793" y="173083"/>
            <a:ext cx="5600700" cy="5257800"/>
          </a:xfrm>
          <a:prstGeom prst="rect">
            <a:avLst/>
          </a:prstGeom>
          <a:noFill/>
          <a:ln w="9525">
            <a:noFill/>
            <a:miter lim="800000"/>
            <a:headEnd/>
            <a:tailEnd/>
          </a:ln>
        </p:spPr>
      </p:pic>
      <p:sp>
        <p:nvSpPr>
          <p:cNvPr id="15" name="CasellaDiTesto 14"/>
          <p:cNvSpPr txBox="1"/>
          <p:nvPr/>
        </p:nvSpPr>
        <p:spPr>
          <a:xfrm>
            <a:off x="156755" y="862149"/>
            <a:ext cx="3709852" cy="5355312"/>
          </a:xfrm>
          <a:prstGeom prst="rect">
            <a:avLst/>
          </a:prstGeom>
          <a:noFill/>
        </p:spPr>
        <p:txBody>
          <a:bodyPr wrap="square" rtlCol="0">
            <a:spAutoFit/>
          </a:bodyPr>
          <a:lstStyle/>
          <a:p>
            <a:r>
              <a:rPr lang="it-IT" b="1" dirty="0" smtClean="0"/>
              <a:t>Questa API richiede la copertina di alcuni libri che trattano il tema indicato con </a:t>
            </a:r>
            <a:r>
              <a:rPr lang="it-IT" b="1" dirty="0" err="1" smtClean="0"/>
              <a:t>subject</a:t>
            </a:r>
            <a:r>
              <a:rPr lang="it-IT" b="1" dirty="0" smtClean="0"/>
              <a:t>. Poiché scegliendo un </a:t>
            </a:r>
            <a:r>
              <a:rPr lang="it-IT" b="1" dirty="0" err="1" smtClean="0"/>
              <a:t>isbn</a:t>
            </a:r>
            <a:r>
              <a:rPr lang="it-IT" b="1" dirty="0" smtClean="0"/>
              <a:t> a caso viene restituito un url a cui non sempre corrisponde un immagine di copertina e non potendo controllare l’esistenze effettiva di un’immagine dato l’url attraverso il codice allora dato che prendo un numero a caso tra 0 e 10 ho salvato i titoli e gli </a:t>
            </a:r>
            <a:r>
              <a:rPr lang="it-IT" b="1" dirty="0" err="1" smtClean="0"/>
              <a:t>id</a:t>
            </a:r>
            <a:r>
              <a:rPr lang="it-IT" b="1" dirty="0" smtClean="0"/>
              <a:t> dei primi 10 libri restituiti dall’API in un file chiamato dati_libri.js. Tramite questo file confronto il titolo del libro casuale scelto con i primi 10 titoli e appena trovato gli viene assegnato un </a:t>
            </a:r>
            <a:r>
              <a:rPr lang="it-IT" b="1" dirty="0" err="1" smtClean="0"/>
              <a:t>id</a:t>
            </a:r>
            <a:r>
              <a:rPr lang="it-IT" b="1" dirty="0" smtClean="0"/>
              <a:t> per poter poi restituire un url a cui corrisponde un’immagine effettiva. </a:t>
            </a:r>
            <a:endParaRPr lang="it-IT" b="1" dirty="0"/>
          </a:p>
        </p:txBody>
      </p:sp>
    </p:spTree>
    <p:extLst>
      <p:ext uri="{BB962C8B-B14F-4D97-AF65-F5344CB8AC3E}">
        <p14:creationId xmlns:p14="http://schemas.microsoft.com/office/powerpoint/2010/main" xmlns="" val="356049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olo 10"/>
          <p:cNvSpPr>
            <a:spLocks noGrp="1"/>
          </p:cNvSpPr>
          <p:nvPr>
            <p:ph type="title"/>
          </p:nvPr>
        </p:nvSpPr>
        <p:spPr>
          <a:xfrm>
            <a:off x="171994" y="0"/>
            <a:ext cx="3563983" cy="1325563"/>
          </a:xfrm>
        </p:spPr>
        <p:txBody>
          <a:bodyPr/>
          <a:lstStyle/>
          <a:p>
            <a:r>
              <a:rPr lang="it-IT" dirty="0" smtClean="0"/>
              <a:t>File dati_libri.js</a:t>
            </a:r>
            <a:endParaRPr lang="it-IT" dirty="0"/>
          </a:p>
        </p:txBody>
      </p:sp>
      <p:pic>
        <p:nvPicPr>
          <p:cNvPr id="5122" name="Picture 2"/>
          <p:cNvPicPr>
            <a:picLocks noChangeAspect="1" noChangeArrowheads="1"/>
          </p:cNvPicPr>
          <p:nvPr/>
        </p:nvPicPr>
        <p:blipFill>
          <a:blip r:embed="rId2" cstate="print"/>
          <a:srcRect/>
          <a:stretch>
            <a:fillRect/>
          </a:stretch>
        </p:blipFill>
        <p:spPr bwMode="auto">
          <a:xfrm>
            <a:off x="231594" y="1082721"/>
            <a:ext cx="3943350" cy="526732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462326" y="329020"/>
            <a:ext cx="4286250" cy="314325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5029200" y="5502321"/>
            <a:ext cx="7162800" cy="1000125"/>
          </a:xfrm>
          <a:prstGeom prst="rect">
            <a:avLst/>
          </a:prstGeom>
          <a:noFill/>
          <a:ln w="9525">
            <a:noFill/>
            <a:miter lim="800000"/>
            <a:headEnd/>
            <a:tailEnd/>
          </a:ln>
        </p:spPr>
      </p:pic>
      <p:sp>
        <p:nvSpPr>
          <p:cNvPr id="17" name="CasellaDiTesto 16"/>
          <p:cNvSpPr txBox="1"/>
          <p:nvPr/>
        </p:nvSpPr>
        <p:spPr>
          <a:xfrm>
            <a:off x="4963885" y="4820194"/>
            <a:ext cx="5421086" cy="369332"/>
          </a:xfrm>
          <a:prstGeom prst="rect">
            <a:avLst/>
          </a:prstGeom>
          <a:noFill/>
        </p:spPr>
        <p:txBody>
          <a:bodyPr wrap="square" rtlCol="0">
            <a:spAutoFit/>
          </a:bodyPr>
          <a:lstStyle/>
          <a:p>
            <a:r>
              <a:rPr lang="it-IT" dirty="0" smtClean="0"/>
              <a:t>Formato </a:t>
            </a:r>
            <a:r>
              <a:rPr lang="it-IT" dirty="0" err="1" smtClean="0"/>
              <a:t>json</a:t>
            </a:r>
            <a:r>
              <a:rPr lang="it-IT" dirty="0" smtClean="0"/>
              <a:t> restituito da Open </a:t>
            </a:r>
            <a:r>
              <a:rPr lang="it-IT" dirty="0" err="1" smtClean="0"/>
              <a:t>Library</a:t>
            </a:r>
            <a:endParaRPr lang="it-IT" dirty="0"/>
          </a:p>
        </p:txBody>
      </p:sp>
    </p:spTree>
    <p:extLst>
      <p:ext uri="{BB962C8B-B14F-4D97-AF65-F5344CB8AC3E}">
        <p14:creationId xmlns:p14="http://schemas.microsoft.com/office/powerpoint/2010/main" xmlns="" val="99413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asellaDiTesto 14"/>
          <p:cNvSpPr txBox="1"/>
          <p:nvPr/>
        </p:nvSpPr>
        <p:spPr>
          <a:xfrm>
            <a:off x="0" y="235131"/>
            <a:ext cx="3592286" cy="369332"/>
          </a:xfrm>
          <a:prstGeom prst="rect">
            <a:avLst/>
          </a:prstGeom>
          <a:noFill/>
        </p:spPr>
        <p:txBody>
          <a:bodyPr wrap="square" rtlCol="0">
            <a:spAutoFit/>
          </a:bodyPr>
          <a:lstStyle/>
          <a:p>
            <a:pPr algn="ctr"/>
            <a:r>
              <a:rPr lang="it-IT" dirty="0" smtClean="0"/>
              <a:t>MODALE</a:t>
            </a:r>
            <a:endParaRPr lang="it-IT" dirty="0"/>
          </a:p>
        </p:txBody>
      </p:sp>
      <p:pic>
        <p:nvPicPr>
          <p:cNvPr id="6146" name="Picture 2"/>
          <p:cNvPicPr>
            <a:picLocks noChangeAspect="1" noChangeArrowheads="1"/>
          </p:cNvPicPr>
          <p:nvPr/>
        </p:nvPicPr>
        <p:blipFill>
          <a:blip r:embed="rId2" cstate="print"/>
          <a:srcRect/>
          <a:stretch>
            <a:fillRect/>
          </a:stretch>
        </p:blipFill>
        <p:spPr bwMode="auto">
          <a:xfrm>
            <a:off x="200570" y="814388"/>
            <a:ext cx="5886450" cy="4658949"/>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4797551" y="222068"/>
            <a:ext cx="6506175" cy="3148149"/>
          </a:xfrm>
          <a:prstGeom prst="rect">
            <a:avLst/>
          </a:prstGeom>
          <a:noFill/>
          <a:ln w="9525">
            <a:noFill/>
            <a:miter lim="800000"/>
            <a:headEnd/>
            <a:tailEnd/>
          </a:ln>
        </p:spPr>
      </p:pic>
      <p:sp>
        <p:nvSpPr>
          <p:cNvPr id="17" name="CasellaDiTesto 16"/>
          <p:cNvSpPr txBox="1"/>
          <p:nvPr/>
        </p:nvSpPr>
        <p:spPr>
          <a:xfrm>
            <a:off x="6570617" y="3605349"/>
            <a:ext cx="5016137" cy="2031325"/>
          </a:xfrm>
          <a:prstGeom prst="rect">
            <a:avLst/>
          </a:prstGeom>
          <a:noFill/>
        </p:spPr>
        <p:txBody>
          <a:bodyPr wrap="square" rtlCol="0">
            <a:spAutoFit/>
          </a:bodyPr>
          <a:lstStyle/>
          <a:p>
            <a:r>
              <a:rPr lang="it-IT" dirty="0" smtClean="0"/>
              <a:t>Questa funzione aggiunge una </a:t>
            </a:r>
            <a:r>
              <a:rPr lang="it-IT" dirty="0" err="1" smtClean="0"/>
              <a:t>modal-view</a:t>
            </a:r>
            <a:r>
              <a:rPr lang="it-IT" dirty="0" smtClean="0"/>
              <a:t> ad un singolo click su una foto di copertina di un libro portandola in primo piano. Poiché il caricamento delle immagini di copertina dei libri non avviene istantaneamente allora attendo prima di aggiungere un </a:t>
            </a:r>
            <a:r>
              <a:rPr lang="it-IT" dirty="0" err="1" smtClean="0"/>
              <a:t>eventListener</a:t>
            </a:r>
            <a:r>
              <a:rPr lang="it-IT" dirty="0" smtClean="0"/>
              <a:t> alle immagini tramite un </a:t>
            </a:r>
            <a:r>
              <a:rPr lang="it-IT" dirty="0" err="1" smtClean="0"/>
              <a:t>setTimeout</a:t>
            </a:r>
            <a:r>
              <a:rPr lang="it-IT" dirty="0" smtClean="0"/>
              <a:t>.</a:t>
            </a:r>
            <a:endParaRPr lang="it-IT" dirty="0"/>
          </a:p>
        </p:txBody>
      </p:sp>
    </p:spTree>
    <p:extLst>
      <p:ext uri="{BB962C8B-B14F-4D97-AF65-F5344CB8AC3E}">
        <p14:creationId xmlns:p14="http://schemas.microsoft.com/office/powerpoint/2010/main" xmlns="" val="198389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asellaDiTesto 12"/>
          <p:cNvSpPr txBox="1"/>
          <p:nvPr/>
        </p:nvSpPr>
        <p:spPr>
          <a:xfrm>
            <a:off x="352697" y="326571"/>
            <a:ext cx="4572000" cy="369332"/>
          </a:xfrm>
          <a:prstGeom prst="rect">
            <a:avLst/>
          </a:prstGeom>
          <a:noFill/>
        </p:spPr>
        <p:txBody>
          <a:bodyPr wrap="square" rtlCol="0">
            <a:spAutoFit/>
          </a:bodyPr>
          <a:lstStyle/>
          <a:p>
            <a:r>
              <a:rPr lang="it-IT" b="1" dirty="0" smtClean="0"/>
              <a:t>JS:SECONDA API(NEW YORK TIMES)</a:t>
            </a:r>
            <a:endParaRPr lang="it-IT" b="1" dirty="0"/>
          </a:p>
        </p:txBody>
      </p:sp>
      <p:pic>
        <p:nvPicPr>
          <p:cNvPr id="7170" name="Picture 2"/>
          <p:cNvPicPr>
            <a:picLocks noChangeAspect="1" noChangeArrowheads="1"/>
          </p:cNvPicPr>
          <p:nvPr/>
        </p:nvPicPr>
        <p:blipFill>
          <a:blip r:embed="rId2" cstate="print"/>
          <a:srcRect/>
          <a:stretch>
            <a:fillRect/>
          </a:stretch>
        </p:blipFill>
        <p:spPr bwMode="auto">
          <a:xfrm>
            <a:off x="255542" y="905147"/>
            <a:ext cx="7448550" cy="4838700"/>
          </a:xfrm>
          <a:prstGeom prst="rect">
            <a:avLst/>
          </a:prstGeom>
          <a:noFill/>
          <a:ln w="9525">
            <a:noFill/>
            <a:miter lim="800000"/>
            <a:headEnd/>
            <a:tailEnd/>
          </a:ln>
        </p:spPr>
      </p:pic>
      <p:sp>
        <p:nvSpPr>
          <p:cNvPr id="19" name="CasellaDiTesto 18"/>
          <p:cNvSpPr txBox="1"/>
          <p:nvPr/>
        </p:nvSpPr>
        <p:spPr>
          <a:xfrm>
            <a:off x="8112034" y="809897"/>
            <a:ext cx="3866606" cy="1200329"/>
          </a:xfrm>
          <a:prstGeom prst="rect">
            <a:avLst/>
          </a:prstGeom>
          <a:noFill/>
        </p:spPr>
        <p:txBody>
          <a:bodyPr wrap="square" rtlCol="0">
            <a:spAutoFit/>
          </a:bodyPr>
          <a:lstStyle/>
          <a:p>
            <a:r>
              <a:rPr lang="it-IT" dirty="0" smtClean="0"/>
              <a:t>Questa funzione fa una richiesta al </a:t>
            </a:r>
            <a:r>
              <a:rPr lang="it-IT" dirty="0" smtClean="0"/>
              <a:t>N</a:t>
            </a:r>
            <a:r>
              <a:rPr lang="it-IT" dirty="0" smtClean="0"/>
              <a:t>ew </a:t>
            </a:r>
            <a:r>
              <a:rPr lang="it-IT" dirty="0" smtClean="0"/>
              <a:t>Y</a:t>
            </a:r>
            <a:r>
              <a:rPr lang="it-IT" dirty="0" smtClean="0"/>
              <a:t>ork </a:t>
            </a:r>
            <a:r>
              <a:rPr lang="it-IT" dirty="0" err="1" smtClean="0"/>
              <a:t>Times</a:t>
            </a:r>
            <a:r>
              <a:rPr lang="it-IT" dirty="0" smtClean="0"/>
              <a:t> richiedendo i link di alcuni articoli presi in maniera </a:t>
            </a:r>
            <a:r>
              <a:rPr lang="it-IT" dirty="0" err="1" smtClean="0"/>
              <a:t>randomica</a:t>
            </a:r>
            <a:r>
              <a:rPr lang="it-IT" dirty="0" smtClean="0"/>
              <a:t> con argomento </a:t>
            </a:r>
            <a:r>
              <a:rPr lang="it-IT" dirty="0" err="1" smtClean="0"/>
              <a:t>escape</a:t>
            </a:r>
            <a:r>
              <a:rPr lang="it-IT" dirty="0" smtClean="0"/>
              <a:t>. </a:t>
            </a:r>
            <a:endParaRPr lang="it-IT" dirty="0"/>
          </a:p>
        </p:txBody>
      </p:sp>
    </p:spTree>
    <p:extLst>
      <p:ext uri="{BB962C8B-B14F-4D97-AF65-F5344CB8AC3E}">
        <p14:creationId xmlns:p14="http://schemas.microsoft.com/office/powerpoint/2010/main" xmlns="" val="1983895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3"/>
          <p:cNvPicPr>
            <a:picLocks noChangeAspect="1" noChangeArrowheads="1"/>
          </p:cNvPicPr>
          <p:nvPr/>
        </p:nvPicPr>
        <p:blipFill>
          <a:blip r:embed="rId2" cstate="print"/>
          <a:srcRect/>
          <a:stretch>
            <a:fillRect/>
          </a:stretch>
        </p:blipFill>
        <p:spPr bwMode="auto">
          <a:xfrm>
            <a:off x="888273" y="1870460"/>
            <a:ext cx="10842171" cy="3498373"/>
          </a:xfrm>
          <a:prstGeom prst="rect">
            <a:avLst/>
          </a:prstGeom>
          <a:noFill/>
          <a:ln w="9525">
            <a:noFill/>
            <a:miter lim="800000"/>
            <a:headEnd/>
            <a:tailEnd/>
          </a:ln>
        </p:spPr>
      </p:pic>
      <p:sp>
        <p:nvSpPr>
          <p:cNvPr id="19" name="CasellaDiTesto 18"/>
          <p:cNvSpPr txBox="1"/>
          <p:nvPr/>
        </p:nvSpPr>
        <p:spPr>
          <a:xfrm>
            <a:off x="966653" y="1201782"/>
            <a:ext cx="7184571" cy="523220"/>
          </a:xfrm>
          <a:prstGeom prst="rect">
            <a:avLst/>
          </a:prstGeom>
          <a:noFill/>
        </p:spPr>
        <p:txBody>
          <a:bodyPr wrap="square" rtlCol="0">
            <a:spAutoFit/>
          </a:bodyPr>
          <a:lstStyle/>
          <a:p>
            <a:r>
              <a:rPr lang="it-IT" sz="2800" dirty="0" smtClean="0"/>
              <a:t>Formato </a:t>
            </a:r>
            <a:r>
              <a:rPr lang="it-IT" sz="2800" dirty="0" err="1" smtClean="0"/>
              <a:t>json</a:t>
            </a:r>
            <a:r>
              <a:rPr lang="it-IT" sz="2800" dirty="0" smtClean="0"/>
              <a:t> restituito da New York </a:t>
            </a:r>
            <a:r>
              <a:rPr lang="it-IT" sz="2800" dirty="0" err="1" smtClean="0"/>
              <a:t>Times</a:t>
            </a:r>
            <a:r>
              <a:rPr lang="it-IT" sz="2800" dirty="0" smtClean="0"/>
              <a:t> </a:t>
            </a:r>
            <a:endParaRPr lang="it-IT" sz="2800" dirty="0"/>
          </a:p>
        </p:txBody>
      </p:sp>
    </p:spTree>
    <p:extLst>
      <p:ext uri="{BB962C8B-B14F-4D97-AF65-F5344CB8AC3E}">
        <p14:creationId xmlns:p14="http://schemas.microsoft.com/office/powerpoint/2010/main" xmlns="" val="1983895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253</Words>
  <Application>Microsoft Office PowerPoint</Application>
  <PresentationFormat>Personalizzato</PresentationFormat>
  <Paragraphs>20</Paragraphs>
  <Slides>12</Slides>
  <Notes>0</Notes>
  <HiddenSlides>0</HiddenSlides>
  <MMClips>0</MMClips>
  <ScaleCrop>false</ScaleCrop>
  <HeadingPairs>
    <vt:vector size="4" baseType="variant">
      <vt:variant>
        <vt:lpstr>Tema</vt:lpstr>
      </vt:variant>
      <vt:variant>
        <vt:i4>1</vt:i4>
      </vt:variant>
      <vt:variant>
        <vt:lpstr>Titoli diapositive</vt:lpstr>
      </vt:variant>
      <vt:variant>
        <vt:i4>12</vt:i4>
      </vt:variant>
    </vt:vector>
  </HeadingPairs>
  <TitlesOfParts>
    <vt:vector size="13" baseType="lpstr">
      <vt:lpstr>Office Theme</vt:lpstr>
      <vt:lpstr>MHW3</vt:lpstr>
      <vt:lpstr>Sezione aggiunta nel file html </vt:lpstr>
      <vt:lpstr>HTML</vt:lpstr>
      <vt:lpstr>CSS</vt:lpstr>
      <vt:lpstr>JS: PRIMA API(OPEN LIBRARY)</vt:lpstr>
      <vt:lpstr>File dati_libri.js</vt:lpstr>
      <vt:lpstr>Diapositiva 7</vt:lpstr>
      <vt:lpstr>Diapositiva 8</vt:lpstr>
      <vt:lpstr>Diapositiva 9</vt:lpstr>
      <vt:lpstr>Diapositiva 10</vt:lpstr>
      <vt:lpstr>Diapositiva 11</vt:lpstr>
      <vt:lpstr>Diapositiva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Utente Windows</cp:lastModifiedBy>
  <cp:revision>6</cp:revision>
  <dcterms:created xsi:type="dcterms:W3CDTF">2021-03-24T16:57:46Z</dcterms:created>
  <dcterms:modified xsi:type="dcterms:W3CDTF">2021-04-26T16:34:53Z</dcterms:modified>
</cp:coreProperties>
</file>