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embeddedFontLst>
    <p:embeddedFont>
      <p:font typeface="Roboto Slab"/>
      <p:regular r:id="rId10"/>
      <p:bold r:id="rId11"/>
    </p:embeddedFont>
    <p:embeddedFont>
      <p:font typeface="Chiv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Slab-bold.fntdata"/><Relationship Id="rId10" Type="http://schemas.openxmlformats.org/officeDocument/2006/relationships/font" Target="fonts/RobotoSlab-regular.fntdata"/><Relationship Id="rId13" Type="http://schemas.openxmlformats.org/officeDocument/2006/relationships/font" Target="fonts/Chivo-bold.fntdata"/><Relationship Id="rId12" Type="http://schemas.openxmlformats.org/officeDocument/2006/relationships/font" Target="fonts/Chivo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Chivo-boldItalic.fntdata"/><Relationship Id="rId14" Type="http://schemas.openxmlformats.org/officeDocument/2006/relationships/font" Target="fonts/Chiv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71df2ca84d_1_8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71df2ca84d_1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71e9d7a321_0_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71e9d7a321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120" y="-200"/>
            <a:ext cx="9143821" cy="5142886"/>
            <a:chOff x="2973586" y="5250656"/>
            <a:chExt cx="2856819" cy="1606800"/>
          </a:xfrm>
        </p:grpSpPr>
        <p:sp>
          <p:nvSpPr>
            <p:cNvPr id="11" name="Google Shape;11;p2"/>
            <p:cNvSpPr/>
            <p:nvPr/>
          </p:nvSpPr>
          <p:spPr>
            <a:xfrm>
              <a:off x="2973586" y="6221960"/>
              <a:ext cx="2856819" cy="635496"/>
            </a:xfrm>
            <a:custGeom>
              <a:rect b="b" l="l" r="r" t="t"/>
              <a:pathLst>
                <a:path extrusionOk="0" h="635496" w="2856819">
                  <a:moveTo>
                    <a:pt x="0" y="636040"/>
                  </a:moveTo>
                  <a:lnTo>
                    <a:pt x="2856819" y="636040"/>
                  </a:lnTo>
                  <a:lnTo>
                    <a:pt x="2856819" y="0"/>
                  </a:lnTo>
                  <a:lnTo>
                    <a:pt x="0" y="503857"/>
                  </a:lnTo>
                  <a:lnTo>
                    <a:pt x="0" y="6360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2973586" y="6067738"/>
              <a:ext cx="642784" cy="385464"/>
            </a:xfrm>
            <a:custGeom>
              <a:rect b="b" l="l" r="r" t="t"/>
              <a:pathLst>
                <a:path extrusionOk="0" h="385464" w="642784">
                  <a:moveTo>
                    <a:pt x="0" y="113368"/>
                  </a:moveTo>
                  <a:lnTo>
                    <a:pt x="0" y="385724"/>
                  </a:lnTo>
                  <a:lnTo>
                    <a:pt x="642784" y="272355"/>
                  </a:lnTo>
                  <a:lnTo>
                    <a:pt x="642784" y="0"/>
                  </a:lnTo>
                  <a:lnTo>
                    <a:pt x="0" y="113368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3378302" y="5250656"/>
              <a:ext cx="1781048" cy="314027"/>
            </a:xfrm>
            <a:custGeom>
              <a:rect b="b" l="l" r="r" t="t"/>
              <a:pathLst>
                <a:path extrusionOk="0" h="314027" w="1781048">
                  <a:moveTo>
                    <a:pt x="238155" y="0"/>
                  </a:moveTo>
                  <a:lnTo>
                    <a:pt x="0" y="42004"/>
                  </a:lnTo>
                  <a:lnTo>
                    <a:pt x="0" y="314359"/>
                  </a:lnTo>
                  <a:lnTo>
                    <a:pt x="1782389" y="0"/>
                  </a:lnTo>
                  <a:lnTo>
                    <a:pt x="238155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790344" y="5404894"/>
              <a:ext cx="1040060" cy="455414"/>
            </a:xfrm>
            <a:custGeom>
              <a:rect b="b" l="l" r="r" t="t"/>
              <a:pathLst>
                <a:path extrusionOk="0" h="455414" w="1040060">
                  <a:moveTo>
                    <a:pt x="1040061" y="0"/>
                  </a:moveTo>
                  <a:lnTo>
                    <a:pt x="0" y="184194"/>
                  </a:lnTo>
                  <a:lnTo>
                    <a:pt x="0" y="456550"/>
                  </a:lnTo>
                  <a:lnTo>
                    <a:pt x="1040061" y="272355"/>
                  </a:lnTo>
                  <a:lnTo>
                    <a:pt x="1040061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2973586" y="6263466"/>
              <a:ext cx="1077258" cy="461367"/>
            </a:xfrm>
            <a:custGeom>
              <a:rect b="b" l="l" r="r" t="t"/>
              <a:pathLst>
                <a:path extrusionOk="0" h="461367" w="1077258">
                  <a:moveTo>
                    <a:pt x="0" y="189996"/>
                  </a:moveTo>
                  <a:lnTo>
                    <a:pt x="0" y="462351"/>
                  </a:lnTo>
                  <a:lnTo>
                    <a:pt x="1077259" y="272355"/>
                  </a:lnTo>
                  <a:lnTo>
                    <a:pt x="1077259" y="0"/>
                  </a:lnTo>
                  <a:lnTo>
                    <a:pt x="0" y="18999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531332" y="5949605"/>
              <a:ext cx="299073" cy="324445"/>
            </a:xfrm>
            <a:custGeom>
              <a:rect b="b" l="l" r="r" t="t"/>
              <a:pathLst>
                <a:path extrusionOk="0" h="324445" w="299073">
                  <a:moveTo>
                    <a:pt x="299073" y="0"/>
                  </a:moveTo>
                  <a:lnTo>
                    <a:pt x="0" y="52748"/>
                  </a:lnTo>
                  <a:lnTo>
                    <a:pt x="0" y="325103"/>
                  </a:lnTo>
                  <a:lnTo>
                    <a:pt x="299073" y="272355"/>
                  </a:lnTo>
                  <a:lnTo>
                    <a:pt x="299073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613394" y="5425142"/>
              <a:ext cx="557972" cy="370582"/>
            </a:xfrm>
            <a:custGeom>
              <a:rect b="b" l="l" r="r" t="t"/>
              <a:pathLst>
                <a:path extrusionOk="0" h="370582" w="557972">
                  <a:moveTo>
                    <a:pt x="0" y="98410"/>
                  </a:moveTo>
                  <a:lnTo>
                    <a:pt x="0" y="370765"/>
                  </a:lnTo>
                  <a:lnTo>
                    <a:pt x="557973" y="272355"/>
                  </a:lnTo>
                  <a:lnTo>
                    <a:pt x="557973" y="0"/>
                  </a:lnTo>
                  <a:lnTo>
                    <a:pt x="0" y="9841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705"/>
                  </a:srgbClr>
                </a:gs>
                <a:gs pos="100000">
                  <a:srgbClr val="FFFFFF">
                    <a:alpha val="11764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636975" y="5677250"/>
              <a:ext cx="193430" cy="305097"/>
            </a:xfrm>
            <a:custGeom>
              <a:rect b="b" l="l" r="r" t="t"/>
              <a:pathLst>
                <a:path extrusionOk="0" h="305097" w="193430">
                  <a:moveTo>
                    <a:pt x="193430" y="0"/>
                  </a:moveTo>
                  <a:lnTo>
                    <a:pt x="0" y="34116"/>
                  </a:lnTo>
                  <a:lnTo>
                    <a:pt x="0" y="306471"/>
                  </a:lnTo>
                  <a:lnTo>
                    <a:pt x="193430" y="272355"/>
                  </a:lnTo>
                  <a:lnTo>
                    <a:pt x="19343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" name="Google Shape;19;p2"/>
          <p:cNvSpPr txBox="1"/>
          <p:nvPr>
            <p:ph type="ctrTitle"/>
          </p:nvPr>
        </p:nvSpPr>
        <p:spPr>
          <a:xfrm>
            <a:off x="457200" y="799275"/>
            <a:ext cx="5486400" cy="318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oogle Shape;116;p11"/>
          <p:cNvGrpSpPr/>
          <p:nvPr/>
        </p:nvGrpSpPr>
        <p:grpSpPr>
          <a:xfrm>
            <a:off x="-120" y="0"/>
            <a:ext cx="9143821" cy="5144623"/>
            <a:chOff x="2973586" y="0"/>
            <a:chExt cx="2856819" cy="1607343"/>
          </a:xfrm>
        </p:grpSpPr>
        <p:sp>
          <p:nvSpPr>
            <p:cNvPr id="117" name="Google Shape;117;p11"/>
            <p:cNvSpPr/>
            <p:nvPr/>
          </p:nvSpPr>
          <p:spPr>
            <a:xfrm>
              <a:off x="2973586" y="0"/>
              <a:ext cx="2856819" cy="1607343"/>
            </a:xfrm>
            <a:custGeom>
              <a:rect b="b" l="l" r="r" t="t"/>
              <a:pathLst>
                <a:path extrusionOk="0" h="1607343" w="2856819">
                  <a:moveTo>
                    <a:pt x="0" y="1607344"/>
                  </a:moveTo>
                  <a:lnTo>
                    <a:pt x="2856819" y="1607344"/>
                  </a:lnTo>
                  <a:lnTo>
                    <a:pt x="2856819" y="0"/>
                  </a:lnTo>
                  <a:lnTo>
                    <a:pt x="2854505" y="0"/>
                  </a:lnTo>
                  <a:lnTo>
                    <a:pt x="0" y="503447"/>
                  </a:lnTo>
                  <a:lnTo>
                    <a:pt x="0" y="160734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2973586" y="278850"/>
              <a:ext cx="319904" cy="223242"/>
            </a:xfrm>
            <a:custGeom>
              <a:rect b="b" l="l" r="r" t="t"/>
              <a:pathLst>
                <a:path extrusionOk="0" h="223242" w="319904">
                  <a:moveTo>
                    <a:pt x="0" y="56421"/>
                  </a:moveTo>
                  <a:lnTo>
                    <a:pt x="0" y="224597"/>
                  </a:lnTo>
                  <a:lnTo>
                    <a:pt x="319904" y="168176"/>
                  </a:lnTo>
                  <a:lnTo>
                    <a:pt x="319904" y="0"/>
                  </a:lnTo>
                  <a:lnTo>
                    <a:pt x="0" y="56421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11"/>
            <p:cNvSpPr/>
            <p:nvPr/>
          </p:nvSpPr>
          <p:spPr>
            <a:xfrm>
              <a:off x="4446633" y="0"/>
              <a:ext cx="1380795" cy="242589"/>
            </a:xfrm>
            <a:custGeom>
              <a:rect b="b" l="l" r="r" t="t"/>
              <a:pathLst>
                <a:path extrusionOk="0" h="242589" w="1380795">
                  <a:moveTo>
                    <a:pt x="427914" y="0"/>
                  </a:moveTo>
                  <a:lnTo>
                    <a:pt x="0" y="75471"/>
                  </a:lnTo>
                  <a:lnTo>
                    <a:pt x="0" y="243647"/>
                  </a:lnTo>
                  <a:lnTo>
                    <a:pt x="1381458" y="0"/>
                  </a:lnTo>
                  <a:lnTo>
                    <a:pt x="427914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705"/>
                  </a:srgbClr>
                </a:gs>
                <a:gs pos="100000">
                  <a:srgbClr val="FFFFFF">
                    <a:alpha val="11764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11"/>
            <p:cNvSpPr/>
            <p:nvPr/>
          </p:nvSpPr>
          <p:spPr>
            <a:xfrm>
              <a:off x="2973586" y="131406"/>
              <a:ext cx="202358" cy="202406"/>
            </a:xfrm>
            <a:custGeom>
              <a:rect b="b" l="l" r="r" t="t"/>
              <a:pathLst>
                <a:path extrusionOk="0" h="202406" w="202358">
                  <a:moveTo>
                    <a:pt x="0" y="35689"/>
                  </a:moveTo>
                  <a:lnTo>
                    <a:pt x="0" y="203865"/>
                  </a:lnTo>
                  <a:lnTo>
                    <a:pt x="202358" y="168176"/>
                  </a:lnTo>
                  <a:lnTo>
                    <a:pt x="202358" y="0"/>
                  </a:lnTo>
                  <a:lnTo>
                    <a:pt x="0" y="35689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11"/>
            <p:cNvSpPr/>
            <p:nvPr/>
          </p:nvSpPr>
          <p:spPr>
            <a:xfrm>
              <a:off x="3669936" y="0"/>
              <a:ext cx="1203732" cy="211335"/>
            </a:xfrm>
            <a:custGeom>
              <a:rect b="b" l="l" r="r" t="t"/>
              <a:pathLst>
                <a:path extrusionOk="0" h="211335" w="1203732">
                  <a:moveTo>
                    <a:pt x="251070" y="0"/>
                  </a:moveTo>
                  <a:lnTo>
                    <a:pt x="0" y="44281"/>
                  </a:lnTo>
                  <a:lnTo>
                    <a:pt x="0" y="212457"/>
                  </a:lnTo>
                  <a:lnTo>
                    <a:pt x="1204612" y="0"/>
                  </a:lnTo>
                  <a:lnTo>
                    <a:pt x="251070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2" name="Google Shape;122;p11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 background">
  <p:cSld name="BLANK_1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oogle Shape;124;p12"/>
          <p:cNvGrpSpPr/>
          <p:nvPr/>
        </p:nvGrpSpPr>
        <p:grpSpPr>
          <a:xfrm>
            <a:off x="-238" y="-200"/>
            <a:ext cx="9143821" cy="5143302"/>
            <a:chOff x="6316957" y="5250656"/>
            <a:chExt cx="2856819" cy="1606930"/>
          </a:xfrm>
        </p:grpSpPr>
        <p:sp>
          <p:nvSpPr>
            <p:cNvPr id="125" name="Google Shape;125;p12"/>
            <p:cNvSpPr/>
            <p:nvPr/>
          </p:nvSpPr>
          <p:spPr>
            <a:xfrm>
              <a:off x="6316957" y="6351571"/>
              <a:ext cx="2856819" cy="506015"/>
            </a:xfrm>
            <a:custGeom>
              <a:rect b="b" l="l" r="r" t="t"/>
              <a:pathLst>
                <a:path extrusionOk="0" h="506015" w="2856819">
                  <a:moveTo>
                    <a:pt x="0" y="506429"/>
                  </a:moveTo>
                  <a:lnTo>
                    <a:pt x="2856819" y="506429"/>
                  </a:lnTo>
                  <a:lnTo>
                    <a:pt x="2856819" y="0"/>
                  </a:lnTo>
                  <a:lnTo>
                    <a:pt x="0" y="503856"/>
                  </a:lnTo>
                  <a:lnTo>
                    <a:pt x="0" y="5064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12"/>
            <p:cNvSpPr/>
            <p:nvPr/>
          </p:nvSpPr>
          <p:spPr>
            <a:xfrm>
              <a:off x="7306428" y="5250656"/>
              <a:ext cx="1434361" cy="253007"/>
            </a:xfrm>
            <a:custGeom>
              <a:rect b="b" l="l" r="r" t="t"/>
              <a:pathLst>
                <a:path extrusionOk="0" h="253007" w="1434361">
                  <a:moveTo>
                    <a:pt x="481099" y="0"/>
                  </a:moveTo>
                  <a:lnTo>
                    <a:pt x="0" y="84851"/>
                  </a:lnTo>
                  <a:lnTo>
                    <a:pt x="0" y="253027"/>
                  </a:lnTo>
                  <a:lnTo>
                    <a:pt x="1434642" y="0"/>
                  </a:lnTo>
                  <a:lnTo>
                    <a:pt x="481099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12"/>
            <p:cNvSpPr/>
            <p:nvPr/>
          </p:nvSpPr>
          <p:spPr>
            <a:xfrm>
              <a:off x="6316957" y="6512738"/>
              <a:ext cx="989471" cy="342304"/>
            </a:xfrm>
            <a:custGeom>
              <a:rect b="b" l="l" r="r" t="t"/>
              <a:pathLst>
                <a:path extrusionOk="0" h="342304" w="989471">
                  <a:moveTo>
                    <a:pt x="0" y="174513"/>
                  </a:moveTo>
                  <a:lnTo>
                    <a:pt x="0" y="342688"/>
                  </a:lnTo>
                  <a:lnTo>
                    <a:pt x="989471" y="168176"/>
                  </a:lnTo>
                  <a:lnTo>
                    <a:pt x="989471" y="0"/>
                  </a:lnTo>
                  <a:lnTo>
                    <a:pt x="0" y="174513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12"/>
            <p:cNvSpPr/>
            <p:nvPr/>
          </p:nvSpPr>
          <p:spPr>
            <a:xfrm>
              <a:off x="8885118" y="6183395"/>
              <a:ext cx="288657" cy="218777"/>
            </a:xfrm>
            <a:custGeom>
              <a:rect b="b" l="l" r="r" t="t"/>
              <a:pathLst>
                <a:path extrusionOk="0" h="218777" w="288657">
                  <a:moveTo>
                    <a:pt x="288658" y="0"/>
                  </a:moveTo>
                  <a:lnTo>
                    <a:pt x="0" y="50911"/>
                  </a:lnTo>
                  <a:lnTo>
                    <a:pt x="0" y="219087"/>
                  </a:lnTo>
                  <a:lnTo>
                    <a:pt x="288658" y="168176"/>
                  </a:lnTo>
                  <a:lnTo>
                    <a:pt x="28865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12"/>
            <p:cNvSpPr/>
            <p:nvPr/>
          </p:nvSpPr>
          <p:spPr>
            <a:xfrm>
              <a:off x="6316957" y="6431950"/>
              <a:ext cx="493991" cy="254496"/>
            </a:xfrm>
            <a:custGeom>
              <a:rect b="b" l="l" r="r" t="t"/>
              <a:pathLst>
                <a:path extrusionOk="0" h="254496" w="493991">
                  <a:moveTo>
                    <a:pt x="0" y="87125"/>
                  </a:moveTo>
                  <a:lnTo>
                    <a:pt x="0" y="255301"/>
                  </a:lnTo>
                  <a:lnTo>
                    <a:pt x="493992" y="168176"/>
                  </a:lnTo>
                  <a:lnTo>
                    <a:pt x="493992" y="0"/>
                  </a:lnTo>
                  <a:lnTo>
                    <a:pt x="0" y="8712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12"/>
            <p:cNvSpPr/>
            <p:nvPr/>
          </p:nvSpPr>
          <p:spPr>
            <a:xfrm>
              <a:off x="9029447" y="6015219"/>
              <a:ext cx="144328" cy="193476"/>
            </a:xfrm>
            <a:custGeom>
              <a:rect b="b" l="l" r="r" t="t"/>
              <a:pathLst>
                <a:path extrusionOk="0" h="193476" w="144328">
                  <a:moveTo>
                    <a:pt x="144329" y="0"/>
                  </a:moveTo>
                  <a:lnTo>
                    <a:pt x="0" y="25456"/>
                  </a:lnTo>
                  <a:lnTo>
                    <a:pt x="0" y="193632"/>
                  </a:lnTo>
                  <a:lnTo>
                    <a:pt x="144329" y="168176"/>
                  </a:lnTo>
                  <a:lnTo>
                    <a:pt x="144329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12"/>
            <p:cNvSpPr/>
            <p:nvPr/>
          </p:nvSpPr>
          <p:spPr>
            <a:xfrm>
              <a:off x="8224479" y="5847043"/>
              <a:ext cx="949297" cy="334863"/>
            </a:xfrm>
            <a:custGeom>
              <a:rect b="b" l="l" r="r" t="t"/>
              <a:pathLst>
                <a:path extrusionOk="0" h="334863" w="949297">
                  <a:moveTo>
                    <a:pt x="949297" y="0"/>
                  </a:moveTo>
                  <a:lnTo>
                    <a:pt x="0" y="167427"/>
                  </a:lnTo>
                  <a:lnTo>
                    <a:pt x="0" y="335603"/>
                  </a:lnTo>
                  <a:lnTo>
                    <a:pt x="949297" y="168176"/>
                  </a:lnTo>
                  <a:lnTo>
                    <a:pt x="949297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705"/>
                  </a:srgbClr>
                </a:gs>
                <a:gs pos="100000">
                  <a:srgbClr val="FFFFFF">
                    <a:alpha val="11764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12"/>
            <p:cNvSpPr/>
            <p:nvPr/>
          </p:nvSpPr>
          <p:spPr>
            <a:xfrm>
              <a:off x="6677035" y="5840035"/>
              <a:ext cx="629392" cy="278308"/>
            </a:xfrm>
            <a:custGeom>
              <a:rect b="b" l="l" r="r" t="t"/>
              <a:pathLst>
                <a:path extrusionOk="0" h="278308" w="629392">
                  <a:moveTo>
                    <a:pt x="0" y="111005"/>
                  </a:moveTo>
                  <a:lnTo>
                    <a:pt x="0" y="279181"/>
                  </a:lnTo>
                  <a:lnTo>
                    <a:pt x="629393" y="168176"/>
                  </a:lnTo>
                  <a:lnTo>
                    <a:pt x="629393" y="0"/>
                  </a:lnTo>
                  <a:lnTo>
                    <a:pt x="0" y="111005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12"/>
            <p:cNvSpPr/>
            <p:nvPr/>
          </p:nvSpPr>
          <p:spPr>
            <a:xfrm>
              <a:off x="6316957" y="5716734"/>
              <a:ext cx="735035" cy="297656"/>
            </a:xfrm>
            <a:custGeom>
              <a:rect b="b" l="l" r="r" t="t"/>
              <a:pathLst>
                <a:path extrusionOk="0" h="297656" w="735035">
                  <a:moveTo>
                    <a:pt x="0" y="129638"/>
                  </a:moveTo>
                  <a:lnTo>
                    <a:pt x="0" y="297814"/>
                  </a:lnTo>
                  <a:lnTo>
                    <a:pt x="735036" y="168176"/>
                  </a:lnTo>
                  <a:lnTo>
                    <a:pt x="735036" y="0"/>
                  </a:lnTo>
                  <a:lnTo>
                    <a:pt x="0" y="129638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12"/>
            <p:cNvSpPr/>
            <p:nvPr/>
          </p:nvSpPr>
          <p:spPr>
            <a:xfrm>
              <a:off x="8703591" y="5342516"/>
              <a:ext cx="470184" cy="250031"/>
            </a:xfrm>
            <a:custGeom>
              <a:rect b="b" l="l" r="r" t="t"/>
              <a:pathLst>
                <a:path extrusionOk="0" h="250031" w="470184">
                  <a:moveTo>
                    <a:pt x="470185" y="0"/>
                  </a:moveTo>
                  <a:lnTo>
                    <a:pt x="0" y="82927"/>
                  </a:lnTo>
                  <a:lnTo>
                    <a:pt x="0" y="251103"/>
                  </a:lnTo>
                  <a:lnTo>
                    <a:pt x="470185" y="168176"/>
                  </a:lnTo>
                  <a:lnTo>
                    <a:pt x="470185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5" name="Google Shape;135;p12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oogle Shape;21;p3"/>
          <p:cNvGrpSpPr/>
          <p:nvPr/>
        </p:nvGrpSpPr>
        <p:grpSpPr>
          <a:xfrm>
            <a:off x="-120" y="-200"/>
            <a:ext cx="9143821" cy="5142886"/>
            <a:chOff x="2973586" y="5250656"/>
            <a:chExt cx="2856819" cy="1606800"/>
          </a:xfrm>
        </p:grpSpPr>
        <p:sp>
          <p:nvSpPr>
            <p:cNvPr id="22" name="Google Shape;22;p3"/>
            <p:cNvSpPr/>
            <p:nvPr/>
          </p:nvSpPr>
          <p:spPr>
            <a:xfrm>
              <a:off x="2973586" y="6221960"/>
              <a:ext cx="2856819" cy="635496"/>
            </a:xfrm>
            <a:custGeom>
              <a:rect b="b" l="l" r="r" t="t"/>
              <a:pathLst>
                <a:path extrusionOk="0" h="635496" w="2856819">
                  <a:moveTo>
                    <a:pt x="0" y="636040"/>
                  </a:moveTo>
                  <a:lnTo>
                    <a:pt x="2856819" y="636040"/>
                  </a:lnTo>
                  <a:lnTo>
                    <a:pt x="2856819" y="0"/>
                  </a:lnTo>
                  <a:lnTo>
                    <a:pt x="0" y="503857"/>
                  </a:lnTo>
                  <a:lnTo>
                    <a:pt x="0" y="6360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2973586" y="6067738"/>
              <a:ext cx="642784" cy="385464"/>
            </a:xfrm>
            <a:custGeom>
              <a:rect b="b" l="l" r="r" t="t"/>
              <a:pathLst>
                <a:path extrusionOk="0" h="385464" w="642784">
                  <a:moveTo>
                    <a:pt x="0" y="113368"/>
                  </a:moveTo>
                  <a:lnTo>
                    <a:pt x="0" y="385724"/>
                  </a:lnTo>
                  <a:lnTo>
                    <a:pt x="642784" y="272355"/>
                  </a:lnTo>
                  <a:lnTo>
                    <a:pt x="642784" y="0"/>
                  </a:lnTo>
                  <a:lnTo>
                    <a:pt x="0" y="113368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3"/>
            <p:cNvSpPr/>
            <p:nvPr/>
          </p:nvSpPr>
          <p:spPr>
            <a:xfrm>
              <a:off x="3378302" y="5250656"/>
              <a:ext cx="1781048" cy="314027"/>
            </a:xfrm>
            <a:custGeom>
              <a:rect b="b" l="l" r="r" t="t"/>
              <a:pathLst>
                <a:path extrusionOk="0" h="314027" w="1781048">
                  <a:moveTo>
                    <a:pt x="238155" y="0"/>
                  </a:moveTo>
                  <a:lnTo>
                    <a:pt x="0" y="42004"/>
                  </a:lnTo>
                  <a:lnTo>
                    <a:pt x="0" y="314359"/>
                  </a:lnTo>
                  <a:lnTo>
                    <a:pt x="1782389" y="0"/>
                  </a:lnTo>
                  <a:lnTo>
                    <a:pt x="238155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4790344" y="5404894"/>
              <a:ext cx="1040060" cy="455414"/>
            </a:xfrm>
            <a:custGeom>
              <a:rect b="b" l="l" r="r" t="t"/>
              <a:pathLst>
                <a:path extrusionOk="0" h="455414" w="1040060">
                  <a:moveTo>
                    <a:pt x="1040061" y="0"/>
                  </a:moveTo>
                  <a:lnTo>
                    <a:pt x="0" y="184194"/>
                  </a:lnTo>
                  <a:lnTo>
                    <a:pt x="0" y="456550"/>
                  </a:lnTo>
                  <a:lnTo>
                    <a:pt x="1040061" y="272355"/>
                  </a:lnTo>
                  <a:lnTo>
                    <a:pt x="1040061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2973586" y="6263466"/>
              <a:ext cx="1077258" cy="461367"/>
            </a:xfrm>
            <a:custGeom>
              <a:rect b="b" l="l" r="r" t="t"/>
              <a:pathLst>
                <a:path extrusionOk="0" h="461367" w="1077258">
                  <a:moveTo>
                    <a:pt x="0" y="189996"/>
                  </a:moveTo>
                  <a:lnTo>
                    <a:pt x="0" y="462351"/>
                  </a:lnTo>
                  <a:lnTo>
                    <a:pt x="1077259" y="272355"/>
                  </a:lnTo>
                  <a:lnTo>
                    <a:pt x="1077259" y="0"/>
                  </a:lnTo>
                  <a:lnTo>
                    <a:pt x="0" y="18999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5531332" y="5949605"/>
              <a:ext cx="299073" cy="324445"/>
            </a:xfrm>
            <a:custGeom>
              <a:rect b="b" l="l" r="r" t="t"/>
              <a:pathLst>
                <a:path extrusionOk="0" h="324445" w="299073">
                  <a:moveTo>
                    <a:pt x="299073" y="0"/>
                  </a:moveTo>
                  <a:lnTo>
                    <a:pt x="0" y="52748"/>
                  </a:lnTo>
                  <a:lnTo>
                    <a:pt x="0" y="325103"/>
                  </a:lnTo>
                  <a:lnTo>
                    <a:pt x="299073" y="272355"/>
                  </a:lnTo>
                  <a:lnTo>
                    <a:pt x="299073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3613394" y="5425142"/>
              <a:ext cx="557972" cy="370582"/>
            </a:xfrm>
            <a:custGeom>
              <a:rect b="b" l="l" r="r" t="t"/>
              <a:pathLst>
                <a:path extrusionOk="0" h="370582" w="557972">
                  <a:moveTo>
                    <a:pt x="0" y="98410"/>
                  </a:moveTo>
                  <a:lnTo>
                    <a:pt x="0" y="370765"/>
                  </a:lnTo>
                  <a:lnTo>
                    <a:pt x="557973" y="272355"/>
                  </a:lnTo>
                  <a:lnTo>
                    <a:pt x="557973" y="0"/>
                  </a:lnTo>
                  <a:lnTo>
                    <a:pt x="0" y="9841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705"/>
                  </a:srgbClr>
                </a:gs>
                <a:gs pos="100000">
                  <a:srgbClr val="FFFFFF">
                    <a:alpha val="11764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5636975" y="5677250"/>
              <a:ext cx="193430" cy="305097"/>
            </a:xfrm>
            <a:custGeom>
              <a:rect b="b" l="l" r="r" t="t"/>
              <a:pathLst>
                <a:path extrusionOk="0" h="305097" w="193430">
                  <a:moveTo>
                    <a:pt x="193430" y="0"/>
                  </a:moveTo>
                  <a:lnTo>
                    <a:pt x="0" y="34116"/>
                  </a:lnTo>
                  <a:lnTo>
                    <a:pt x="0" y="306471"/>
                  </a:lnTo>
                  <a:lnTo>
                    <a:pt x="193430" y="272355"/>
                  </a:lnTo>
                  <a:lnTo>
                    <a:pt x="19343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" name="Google Shape;30;p3"/>
          <p:cNvSpPr txBox="1"/>
          <p:nvPr>
            <p:ph type="ctrTitle"/>
          </p:nvPr>
        </p:nvSpPr>
        <p:spPr>
          <a:xfrm>
            <a:off x="457200" y="1430950"/>
            <a:ext cx="54864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/>
        </p:txBody>
      </p:sp>
      <p:sp>
        <p:nvSpPr>
          <p:cNvPr id="31" name="Google Shape;31;p3"/>
          <p:cNvSpPr txBox="1"/>
          <p:nvPr>
            <p:ph idx="1" type="subTitle"/>
          </p:nvPr>
        </p:nvSpPr>
        <p:spPr>
          <a:xfrm>
            <a:off x="457200" y="2763852"/>
            <a:ext cx="54864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oogle Shape;33;p4"/>
          <p:cNvGrpSpPr/>
          <p:nvPr/>
        </p:nvGrpSpPr>
        <p:grpSpPr>
          <a:xfrm>
            <a:off x="-238" y="-200"/>
            <a:ext cx="9143821" cy="5143302"/>
            <a:chOff x="6316957" y="5250656"/>
            <a:chExt cx="2856819" cy="1606930"/>
          </a:xfrm>
        </p:grpSpPr>
        <p:sp>
          <p:nvSpPr>
            <p:cNvPr id="34" name="Google Shape;34;p4"/>
            <p:cNvSpPr/>
            <p:nvPr/>
          </p:nvSpPr>
          <p:spPr>
            <a:xfrm>
              <a:off x="6316957" y="6351571"/>
              <a:ext cx="2856819" cy="506015"/>
            </a:xfrm>
            <a:custGeom>
              <a:rect b="b" l="l" r="r" t="t"/>
              <a:pathLst>
                <a:path extrusionOk="0" h="506015" w="2856819">
                  <a:moveTo>
                    <a:pt x="0" y="506429"/>
                  </a:moveTo>
                  <a:lnTo>
                    <a:pt x="2856819" y="506429"/>
                  </a:lnTo>
                  <a:lnTo>
                    <a:pt x="2856819" y="0"/>
                  </a:lnTo>
                  <a:lnTo>
                    <a:pt x="0" y="503856"/>
                  </a:lnTo>
                  <a:lnTo>
                    <a:pt x="0" y="5064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7306428" y="5250656"/>
              <a:ext cx="1434361" cy="253007"/>
            </a:xfrm>
            <a:custGeom>
              <a:rect b="b" l="l" r="r" t="t"/>
              <a:pathLst>
                <a:path extrusionOk="0" h="253007" w="1434361">
                  <a:moveTo>
                    <a:pt x="481099" y="0"/>
                  </a:moveTo>
                  <a:lnTo>
                    <a:pt x="0" y="84851"/>
                  </a:lnTo>
                  <a:lnTo>
                    <a:pt x="0" y="253027"/>
                  </a:lnTo>
                  <a:lnTo>
                    <a:pt x="1434642" y="0"/>
                  </a:lnTo>
                  <a:lnTo>
                    <a:pt x="481099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4"/>
            <p:cNvSpPr/>
            <p:nvPr/>
          </p:nvSpPr>
          <p:spPr>
            <a:xfrm>
              <a:off x="6316957" y="6512738"/>
              <a:ext cx="989471" cy="342304"/>
            </a:xfrm>
            <a:custGeom>
              <a:rect b="b" l="l" r="r" t="t"/>
              <a:pathLst>
                <a:path extrusionOk="0" h="342304" w="989471">
                  <a:moveTo>
                    <a:pt x="0" y="174513"/>
                  </a:moveTo>
                  <a:lnTo>
                    <a:pt x="0" y="342688"/>
                  </a:lnTo>
                  <a:lnTo>
                    <a:pt x="989471" y="168176"/>
                  </a:lnTo>
                  <a:lnTo>
                    <a:pt x="989471" y="0"/>
                  </a:lnTo>
                  <a:lnTo>
                    <a:pt x="0" y="174513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4"/>
            <p:cNvSpPr/>
            <p:nvPr/>
          </p:nvSpPr>
          <p:spPr>
            <a:xfrm>
              <a:off x="8885118" y="6183395"/>
              <a:ext cx="288657" cy="218777"/>
            </a:xfrm>
            <a:custGeom>
              <a:rect b="b" l="l" r="r" t="t"/>
              <a:pathLst>
                <a:path extrusionOk="0" h="218777" w="288657">
                  <a:moveTo>
                    <a:pt x="288658" y="0"/>
                  </a:moveTo>
                  <a:lnTo>
                    <a:pt x="0" y="50911"/>
                  </a:lnTo>
                  <a:lnTo>
                    <a:pt x="0" y="219087"/>
                  </a:lnTo>
                  <a:lnTo>
                    <a:pt x="288658" y="168176"/>
                  </a:lnTo>
                  <a:lnTo>
                    <a:pt x="28865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4"/>
            <p:cNvSpPr/>
            <p:nvPr/>
          </p:nvSpPr>
          <p:spPr>
            <a:xfrm>
              <a:off x="6316957" y="6431950"/>
              <a:ext cx="493991" cy="254496"/>
            </a:xfrm>
            <a:custGeom>
              <a:rect b="b" l="l" r="r" t="t"/>
              <a:pathLst>
                <a:path extrusionOk="0" h="254496" w="493991">
                  <a:moveTo>
                    <a:pt x="0" y="87125"/>
                  </a:moveTo>
                  <a:lnTo>
                    <a:pt x="0" y="255301"/>
                  </a:lnTo>
                  <a:lnTo>
                    <a:pt x="493992" y="168176"/>
                  </a:lnTo>
                  <a:lnTo>
                    <a:pt x="493992" y="0"/>
                  </a:lnTo>
                  <a:lnTo>
                    <a:pt x="0" y="8712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4"/>
            <p:cNvSpPr/>
            <p:nvPr/>
          </p:nvSpPr>
          <p:spPr>
            <a:xfrm>
              <a:off x="9029447" y="6015219"/>
              <a:ext cx="144328" cy="193476"/>
            </a:xfrm>
            <a:custGeom>
              <a:rect b="b" l="l" r="r" t="t"/>
              <a:pathLst>
                <a:path extrusionOk="0" h="193476" w="144328">
                  <a:moveTo>
                    <a:pt x="144329" y="0"/>
                  </a:moveTo>
                  <a:lnTo>
                    <a:pt x="0" y="25456"/>
                  </a:lnTo>
                  <a:lnTo>
                    <a:pt x="0" y="193632"/>
                  </a:lnTo>
                  <a:lnTo>
                    <a:pt x="144329" y="168176"/>
                  </a:lnTo>
                  <a:lnTo>
                    <a:pt x="144329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4"/>
            <p:cNvSpPr/>
            <p:nvPr/>
          </p:nvSpPr>
          <p:spPr>
            <a:xfrm>
              <a:off x="8224479" y="5847043"/>
              <a:ext cx="949297" cy="334863"/>
            </a:xfrm>
            <a:custGeom>
              <a:rect b="b" l="l" r="r" t="t"/>
              <a:pathLst>
                <a:path extrusionOk="0" h="334863" w="949297">
                  <a:moveTo>
                    <a:pt x="949297" y="0"/>
                  </a:moveTo>
                  <a:lnTo>
                    <a:pt x="0" y="167427"/>
                  </a:lnTo>
                  <a:lnTo>
                    <a:pt x="0" y="335603"/>
                  </a:lnTo>
                  <a:lnTo>
                    <a:pt x="949297" y="168176"/>
                  </a:lnTo>
                  <a:lnTo>
                    <a:pt x="949297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705"/>
                  </a:srgbClr>
                </a:gs>
                <a:gs pos="100000">
                  <a:srgbClr val="FFFFFF">
                    <a:alpha val="11764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4"/>
            <p:cNvSpPr/>
            <p:nvPr/>
          </p:nvSpPr>
          <p:spPr>
            <a:xfrm>
              <a:off x="6677035" y="5840035"/>
              <a:ext cx="629392" cy="278308"/>
            </a:xfrm>
            <a:custGeom>
              <a:rect b="b" l="l" r="r" t="t"/>
              <a:pathLst>
                <a:path extrusionOk="0" h="278308" w="629392">
                  <a:moveTo>
                    <a:pt x="0" y="111005"/>
                  </a:moveTo>
                  <a:lnTo>
                    <a:pt x="0" y="279181"/>
                  </a:lnTo>
                  <a:lnTo>
                    <a:pt x="629393" y="168176"/>
                  </a:lnTo>
                  <a:lnTo>
                    <a:pt x="629393" y="0"/>
                  </a:lnTo>
                  <a:lnTo>
                    <a:pt x="0" y="111005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4"/>
            <p:cNvSpPr/>
            <p:nvPr/>
          </p:nvSpPr>
          <p:spPr>
            <a:xfrm>
              <a:off x="6316957" y="5716734"/>
              <a:ext cx="735035" cy="297656"/>
            </a:xfrm>
            <a:custGeom>
              <a:rect b="b" l="l" r="r" t="t"/>
              <a:pathLst>
                <a:path extrusionOk="0" h="297656" w="735035">
                  <a:moveTo>
                    <a:pt x="0" y="129638"/>
                  </a:moveTo>
                  <a:lnTo>
                    <a:pt x="0" y="297814"/>
                  </a:lnTo>
                  <a:lnTo>
                    <a:pt x="735036" y="168176"/>
                  </a:lnTo>
                  <a:lnTo>
                    <a:pt x="735036" y="0"/>
                  </a:lnTo>
                  <a:lnTo>
                    <a:pt x="0" y="129638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4"/>
            <p:cNvSpPr/>
            <p:nvPr/>
          </p:nvSpPr>
          <p:spPr>
            <a:xfrm>
              <a:off x="8703591" y="5342516"/>
              <a:ext cx="470184" cy="250031"/>
            </a:xfrm>
            <a:custGeom>
              <a:rect b="b" l="l" r="r" t="t"/>
              <a:pathLst>
                <a:path extrusionOk="0" h="250031" w="470184">
                  <a:moveTo>
                    <a:pt x="470185" y="0"/>
                  </a:moveTo>
                  <a:lnTo>
                    <a:pt x="0" y="82927"/>
                  </a:lnTo>
                  <a:lnTo>
                    <a:pt x="0" y="251103"/>
                  </a:lnTo>
                  <a:lnTo>
                    <a:pt x="470185" y="168176"/>
                  </a:lnTo>
                  <a:lnTo>
                    <a:pt x="470185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4" name="Google Shape;44;p4"/>
          <p:cNvSpPr txBox="1"/>
          <p:nvPr>
            <p:ph idx="1" type="body"/>
          </p:nvPr>
        </p:nvSpPr>
        <p:spPr>
          <a:xfrm>
            <a:off x="1006900" y="677700"/>
            <a:ext cx="4936800" cy="340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>
                <a:solidFill>
                  <a:srgbClr val="FFFFFF"/>
                </a:solidFill>
              </a:defRPr>
            </a:lvl1pPr>
            <a:lvl2pPr indent="-4191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>
                <a:solidFill>
                  <a:srgbClr val="FFFFFF"/>
                </a:solidFill>
              </a:defRPr>
            </a:lvl2pPr>
            <a:lvl3pPr indent="-41910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>
                <a:solidFill>
                  <a:srgbClr val="FFFFFF"/>
                </a:solidFill>
              </a:defRPr>
            </a:lvl3pPr>
            <a:lvl4pPr indent="-419100" lvl="3" marL="1828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>
                <a:solidFill>
                  <a:srgbClr val="FFFFFF"/>
                </a:solidFill>
              </a:defRPr>
            </a:lvl4pPr>
            <a:lvl5pPr indent="-419100" lvl="4" marL="2286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>
                <a:solidFill>
                  <a:srgbClr val="FFFFFF"/>
                </a:solidFill>
              </a:defRPr>
            </a:lvl5pPr>
            <a:lvl6pPr indent="-419100" lvl="5" marL="2743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>
                <a:solidFill>
                  <a:srgbClr val="FFFFFF"/>
                </a:solidFill>
              </a:defRPr>
            </a:lvl6pPr>
            <a:lvl7pPr indent="-419100" lvl="6" marL="3200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>
                <a:solidFill>
                  <a:srgbClr val="FFFFFF"/>
                </a:solidFill>
              </a:defRPr>
            </a:lvl7pPr>
            <a:lvl8pPr indent="-419100" lvl="7" marL="3657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>
                <a:solidFill>
                  <a:srgbClr val="FFFFFF"/>
                </a:solidFill>
              </a:defRPr>
            </a:lvl8pPr>
            <a:lvl9pPr indent="-419100" lvl="8" marL="41148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5" name="Google Shape;45;p4"/>
          <p:cNvSpPr txBox="1"/>
          <p:nvPr/>
        </p:nvSpPr>
        <p:spPr>
          <a:xfrm>
            <a:off x="239550" y="339696"/>
            <a:ext cx="777000" cy="653700"/>
          </a:xfrm>
          <a:prstGeom prst="rect">
            <a:avLst/>
          </a:prstGeom>
          <a:noFill/>
          <a:ln>
            <a:noFill/>
          </a:ln>
          <a:effectLst>
            <a:outerShdw blurRad="28575" rotWithShape="0" algn="bl" dir="5400000" dist="9525">
              <a:srgbClr val="00001A">
                <a:alpha val="15000"/>
              </a:srgb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>
                <a:solidFill>
                  <a:srgbClr val="FFFFFF"/>
                </a:solidFill>
                <a:latin typeface="Chivo"/>
                <a:ea typeface="Chivo"/>
                <a:cs typeface="Chivo"/>
                <a:sym typeface="Chivo"/>
              </a:rPr>
              <a:t>“</a:t>
            </a:r>
            <a:endParaRPr sz="10000">
              <a:solidFill>
                <a:srgbClr val="FFFFFF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46" name="Google Shape;46;p4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p5"/>
          <p:cNvGrpSpPr/>
          <p:nvPr/>
        </p:nvGrpSpPr>
        <p:grpSpPr>
          <a:xfrm>
            <a:off x="-120" y="-106"/>
            <a:ext cx="9143821" cy="5143317"/>
            <a:chOff x="2973586" y="2777133"/>
            <a:chExt cx="2856819" cy="1606935"/>
          </a:xfrm>
        </p:grpSpPr>
        <p:sp>
          <p:nvSpPr>
            <p:cNvPr id="49" name="Google Shape;49;p5"/>
            <p:cNvSpPr/>
            <p:nvPr/>
          </p:nvSpPr>
          <p:spPr>
            <a:xfrm>
              <a:off x="2973586" y="2944901"/>
              <a:ext cx="2856819" cy="1439167"/>
            </a:xfrm>
            <a:custGeom>
              <a:rect b="b" l="l" r="r" t="t"/>
              <a:pathLst>
                <a:path extrusionOk="0" h="1439167" w="2856819">
                  <a:moveTo>
                    <a:pt x="0" y="1439576"/>
                  </a:moveTo>
                  <a:lnTo>
                    <a:pt x="2856819" y="1439576"/>
                  </a:lnTo>
                  <a:lnTo>
                    <a:pt x="2856819" y="0"/>
                  </a:lnTo>
                  <a:lnTo>
                    <a:pt x="0" y="503855"/>
                  </a:lnTo>
                  <a:lnTo>
                    <a:pt x="0" y="14395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5"/>
            <p:cNvSpPr/>
            <p:nvPr/>
          </p:nvSpPr>
          <p:spPr>
            <a:xfrm>
              <a:off x="3669936" y="2777133"/>
              <a:ext cx="1203732" cy="211335"/>
            </a:xfrm>
            <a:custGeom>
              <a:rect b="b" l="l" r="r" t="t"/>
              <a:pathLst>
                <a:path extrusionOk="0" h="211335" w="1203732">
                  <a:moveTo>
                    <a:pt x="251070" y="0"/>
                  </a:moveTo>
                  <a:lnTo>
                    <a:pt x="0" y="44281"/>
                  </a:lnTo>
                  <a:lnTo>
                    <a:pt x="0" y="212457"/>
                  </a:lnTo>
                  <a:lnTo>
                    <a:pt x="1204612" y="0"/>
                  </a:lnTo>
                  <a:lnTo>
                    <a:pt x="25107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5"/>
            <p:cNvSpPr/>
            <p:nvPr/>
          </p:nvSpPr>
          <p:spPr>
            <a:xfrm>
              <a:off x="2973586" y="2900141"/>
              <a:ext cx="249971" cy="211335"/>
            </a:xfrm>
            <a:custGeom>
              <a:rect b="b" l="l" r="r" t="t"/>
              <a:pathLst>
                <a:path extrusionOk="0" h="211335" w="249971">
                  <a:moveTo>
                    <a:pt x="0" y="44087"/>
                  </a:moveTo>
                  <a:lnTo>
                    <a:pt x="0" y="212263"/>
                  </a:lnTo>
                  <a:lnTo>
                    <a:pt x="249972" y="168176"/>
                  </a:lnTo>
                  <a:lnTo>
                    <a:pt x="249972" y="0"/>
                  </a:lnTo>
                  <a:lnTo>
                    <a:pt x="0" y="44087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5"/>
            <p:cNvSpPr/>
            <p:nvPr/>
          </p:nvSpPr>
          <p:spPr>
            <a:xfrm>
              <a:off x="2973586" y="3176135"/>
              <a:ext cx="592194" cy="272355"/>
            </a:xfrm>
            <a:custGeom>
              <a:rect b="b" l="l" r="r" t="t"/>
              <a:pathLst>
                <a:path extrusionOk="0" h="272355" w="592194">
                  <a:moveTo>
                    <a:pt x="0" y="104445"/>
                  </a:moveTo>
                  <a:lnTo>
                    <a:pt x="0" y="272620"/>
                  </a:lnTo>
                  <a:lnTo>
                    <a:pt x="592195" y="168176"/>
                  </a:lnTo>
                  <a:lnTo>
                    <a:pt x="592195" y="0"/>
                  </a:lnTo>
                  <a:lnTo>
                    <a:pt x="0" y="104445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5"/>
            <p:cNvSpPr/>
            <p:nvPr/>
          </p:nvSpPr>
          <p:spPr>
            <a:xfrm>
              <a:off x="5446520" y="2777133"/>
              <a:ext cx="383885" cy="235148"/>
            </a:xfrm>
            <a:custGeom>
              <a:rect b="b" l="l" r="r" t="t"/>
              <a:pathLst>
                <a:path extrusionOk="0" h="235148" w="383885">
                  <a:moveTo>
                    <a:pt x="383885" y="0"/>
                  </a:moveTo>
                  <a:lnTo>
                    <a:pt x="381571" y="0"/>
                  </a:lnTo>
                  <a:lnTo>
                    <a:pt x="0" y="67297"/>
                  </a:lnTo>
                  <a:lnTo>
                    <a:pt x="0" y="235473"/>
                  </a:lnTo>
                  <a:lnTo>
                    <a:pt x="383885" y="167768"/>
                  </a:lnTo>
                  <a:lnTo>
                    <a:pt x="383885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5"/>
            <p:cNvSpPr/>
            <p:nvPr/>
          </p:nvSpPr>
          <p:spPr>
            <a:xfrm>
              <a:off x="2973586" y="2964659"/>
              <a:ext cx="837702" cy="315515"/>
            </a:xfrm>
            <a:custGeom>
              <a:rect b="b" l="l" r="r" t="t"/>
              <a:pathLst>
                <a:path extrusionOk="0" h="315515" w="837702">
                  <a:moveTo>
                    <a:pt x="0" y="147745"/>
                  </a:moveTo>
                  <a:lnTo>
                    <a:pt x="0" y="315920"/>
                  </a:lnTo>
                  <a:lnTo>
                    <a:pt x="837703" y="168176"/>
                  </a:lnTo>
                  <a:lnTo>
                    <a:pt x="837703" y="0"/>
                  </a:lnTo>
                  <a:lnTo>
                    <a:pt x="0" y="14774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5" name="Google Shape;55;p5"/>
          <p:cNvSpPr txBox="1"/>
          <p:nvPr>
            <p:ph type="title"/>
          </p:nvPr>
        </p:nvSpPr>
        <p:spPr>
          <a:xfrm>
            <a:off x="457200" y="-100"/>
            <a:ext cx="5486400" cy="1814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56" name="Google Shape;56;p5"/>
          <p:cNvSpPr txBox="1"/>
          <p:nvPr>
            <p:ph idx="1" type="body"/>
          </p:nvPr>
        </p:nvSpPr>
        <p:spPr>
          <a:xfrm>
            <a:off x="3200400" y="1909300"/>
            <a:ext cx="5486400" cy="276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9pPr>
          </a:lstStyle>
          <a:p/>
        </p:txBody>
      </p:sp>
      <p:sp>
        <p:nvSpPr>
          <p:cNvPr id="57" name="Google Shape;57;p5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 + image">
  <p:cSld name="TITLE_AND_BODY_1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oogle Shape;59;p6"/>
          <p:cNvGrpSpPr/>
          <p:nvPr/>
        </p:nvGrpSpPr>
        <p:grpSpPr>
          <a:xfrm>
            <a:off x="-239" y="-106"/>
            <a:ext cx="9143821" cy="5143317"/>
            <a:chOff x="6361595" y="2777133"/>
            <a:chExt cx="2856819" cy="1606935"/>
          </a:xfrm>
        </p:grpSpPr>
        <p:sp>
          <p:nvSpPr>
            <p:cNvPr id="60" name="Google Shape;60;p6"/>
            <p:cNvSpPr/>
            <p:nvPr/>
          </p:nvSpPr>
          <p:spPr>
            <a:xfrm>
              <a:off x="6361595" y="3328877"/>
              <a:ext cx="2856819" cy="1055191"/>
            </a:xfrm>
            <a:custGeom>
              <a:rect b="b" l="l" r="r" t="t"/>
              <a:pathLst>
                <a:path extrusionOk="0" h="1055191" w="2856819">
                  <a:moveTo>
                    <a:pt x="0" y="1055599"/>
                  </a:moveTo>
                  <a:lnTo>
                    <a:pt x="2856819" y="1055599"/>
                  </a:lnTo>
                  <a:lnTo>
                    <a:pt x="2856819" y="0"/>
                  </a:lnTo>
                  <a:lnTo>
                    <a:pt x="0" y="503854"/>
                  </a:lnTo>
                  <a:lnTo>
                    <a:pt x="0" y="105559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6"/>
            <p:cNvSpPr/>
            <p:nvPr/>
          </p:nvSpPr>
          <p:spPr>
            <a:xfrm>
              <a:off x="6361595" y="3581367"/>
              <a:ext cx="471672" cy="250031"/>
            </a:xfrm>
            <a:custGeom>
              <a:rect b="b" l="l" r="r" t="t"/>
              <a:pathLst>
                <a:path extrusionOk="0" h="250031" w="471672">
                  <a:moveTo>
                    <a:pt x="0" y="83189"/>
                  </a:moveTo>
                  <a:lnTo>
                    <a:pt x="0" y="251365"/>
                  </a:lnTo>
                  <a:lnTo>
                    <a:pt x="471673" y="168176"/>
                  </a:lnTo>
                  <a:lnTo>
                    <a:pt x="471673" y="0"/>
                  </a:lnTo>
                  <a:lnTo>
                    <a:pt x="0" y="83189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6"/>
            <p:cNvSpPr/>
            <p:nvPr/>
          </p:nvSpPr>
          <p:spPr>
            <a:xfrm>
              <a:off x="8188769" y="3160702"/>
              <a:ext cx="1029645" cy="349746"/>
            </a:xfrm>
            <a:custGeom>
              <a:rect b="b" l="l" r="r" t="t"/>
              <a:pathLst>
                <a:path extrusionOk="0" h="349746" w="1029645">
                  <a:moveTo>
                    <a:pt x="1029645" y="0"/>
                  </a:moveTo>
                  <a:lnTo>
                    <a:pt x="0" y="181597"/>
                  </a:lnTo>
                  <a:lnTo>
                    <a:pt x="0" y="349773"/>
                  </a:lnTo>
                  <a:lnTo>
                    <a:pt x="1029645" y="168176"/>
                  </a:lnTo>
                  <a:lnTo>
                    <a:pt x="1029645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6"/>
            <p:cNvSpPr/>
            <p:nvPr/>
          </p:nvSpPr>
          <p:spPr>
            <a:xfrm>
              <a:off x="6361595" y="3343125"/>
              <a:ext cx="868949" cy="319980"/>
            </a:xfrm>
            <a:custGeom>
              <a:rect b="b" l="l" r="r" t="t"/>
              <a:pathLst>
                <a:path extrusionOk="0" h="319980" w="868949">
                  <a:moveTo>
                    <a:pt x="0" y="153256"/>
                  </a:moveTo>
                  <a:lnTo>
                    <a:pt x="0" y="321431"/>
                  </a:lnTo>
                  <a:lnTo>
                    <a:pt x="868949" y="168176"/>
                  </a:lnTo>
                  <a:lnTo>
                    <a:pt x="868949" y="0"/>
                  </a:lnTo>
                  <a:lnTo>
                    <a:pt x="0" y="153256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6"/>
            <p:cNvSpPr/>
            <p:nvPr/>
          </p:nvSpPr>
          <p:spPr>
            <a:xfrm>
              <a:off x="6361595" y="3286479"/>
              <a:ext cx="236580" cy="209847"/>
            </a:xfrm>
            <a:custGeom>
              <a:rect b="b" l="l" r="r" t="t"/>
              <a:pathLst>
                <a:path extrusionOk="0" h="209847" w="236580">
                  <a:moveTo>
                    <a:pt x="0" y="41725"/>
                  </a:moveTo>
                  <a:lnTo>
                    <a:pt x="0" y="209901"/>
                  </a:lnTo>
                  <a:lnTo>
                    <a:pt x="236580" y="168176"/>
                  </a:lnTo>
                  <a:lnTo>
                    <a:pt x="236580" y="0"/>
                  </a:lnTo>
                  <a:lnTo>
                    <a:pt x="0" y="4172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6"/>
            <p:cNvSpPr/>
            <p:nvPr/>
          </p:nvSpPr>
          <p:spPr>
            <a:xfrm>
              <a:off x="8331610" y="2824350"/>
              <a:ext cx="886804" cy="324445"/>
            </a:xfrm>
            <a:custGeom>
              <a:rect b="b" l="l" r="r" t="t"/>
              <a:pathLst>
                <a:path extrusionOk="0" h="324445" w="886804">
                  <a:moveTo>
                    <a:pt x="886804" y="0"/>
                  </a:moveTo>
                  <a:lnTo>
                    <a:pt x="0" y="156405"/>
                  </a:lnTo>
                  <a:lnTo>
                    <a:pt x="0" y="324581"/>
                  </a:lnTo>
                  <a:lnTo>
                    <a:pt x="886804" y="168176"/>
                  </a:lnTo>
                  <a:lnTo>
                    <a:pt x="886804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6"/>
            <p:cNvSpPr/>
            <p:nvPr/>
          </p:nvSpPr>
          <p:spPr>
            <a:xfrm>
              <a:off x="6868978" y="2954026"/>
              <a:ext cx="660639" cy="284261"/>
            </a:xfrm>
            <a:custGeom>
              <a:rect b="b" l="l" r="r" t="t"/>
              <a:pathLst>
                <a:path extrusionOk="0" h="284261" w="660639">
                  <a:moveTo>
                    <a:pt x="0" y="116516"/>
                  </a:moveTo>
                  <a:lnTo>
                    <a:pt x="0" y="284692"/>
                  </a:lnTo>
                  <a:lnTo>
                    <a:pt x="660639" y="168176"/>
                  </a:lnTo>
                  <a:lnTo>
                    <a:pt x="660639" y="0"/>
                  </a:lnTo>
                  <a:lnTo>
                    <a:pt x="0" y="116516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6"/>
            <p:cNvSpPr/>
            <p:nvPr/>
          </p:nvSpPr>
          <p:spPr>
            <a:xfrm>
              <a:off x="7093655" y="2777133"/>
              <a:ext cx="1438825" cy="253007"/>
            </a:xfrm>
            <a:custGeom>
              <a:rect b="b" l="l" r="r" t="t"/>
              <a:pathLst>
                <a:path extrusionOk="0" h="253007" w="1438825">
                  <a:moveTo>
                    <a:pt x="485388" y="0"/>
                  </a:moveTo>
                  <a:lnTo>
                    <a:pt x="0" y="85607"/>
                  </a:lnTo>
                  <a:lnTo>
                    <a:pt x="0" y="253783"/>
                  </a:lnTo>
                  <a:lnTo>
                    <a:pt x="1438932" y="0"/>
                  </a:lnTo>
                  <a:lnTo>
                    <a:pt x="48538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705"/>
                  </a:srgbClr>
                </a:gs>
                <a:gs pos="100000">
                  <a:srgbClr val="FFFFFF">
                    <a:alpha val="11764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8" name="Google Shape;68;p6"/>
          <p:cNvSpPr txBox="1"/>
          <p:nvPr>
            <p:ph type="title"/>
          </p:nvPr>
        </p:nvSpPr>
        <p:spPr>
          <a:xfrm>
            <a:off x="457200" y="2394450"/>
            <a:ext cx="4114800" cy="420600"/>
          </a:xfrm>
          <a:prstGeom prst="rect">
            <a:avLst/>
          </a:prstGeom>
          <a:effectLst>
            <a:outerShdw blurRad="28575" rotWithShape="0" algn="bl" dir="5400000" dist="9525">
              <a:srgbClr val="00001A">
                <a:alpha val="15000"/>
              </a:srgbClr>
            </a:outerShdw>
          </a:effectLst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9" name="Google Shape;69;p6"/>
          <p:cNvSpPr txBox="1"/>
          <p:nvPr>
            <p:ph idx="1" type="body"/>
          </p:nvPr>
        </p:nvSpPr>
        <p:spPr>
          <a:xfrm>
            <a:off x="3200400" y="2800175"/>
            <a:ext cx="5486400" cy="2118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▰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▰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▰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▰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▰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▰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▰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▰"/>
              <a:defRPr sz="2000"/>
            </a:lvl9pPr>
          </a:lstStyle>
          <a:p/>
        </p:txBody>
      </p:sp>
      <p:sp>
        <p:nvSpPr>
          <p:cNvPr id="70" name="Google Shape;70;p6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oogle Shape;72;p7"/>
          <p:cNvGrpSpPr/>
          <p:nvPr/>
        </p:nvGrpSpPr>
        <p:grpSpPr>
          <a:xfrm>
            <a:off x="-120" y="-106"/>
            <a:ext cx="9143821" cy="5143317"/>
            <a:chOff x="2973586" y="2777133"/>
            <a:chExt cx="2856819" cy="1606935"/>
          </a:xfrm>
        </p:grpSpPr>
        <p:sp>
          <p:nvSpPr>
            <p:cNvPr id="73" name="Google Shape;73;p7"/>
            <p:cNvSpPr/>
            <p:nvPr/>
          </p:nvSpPr>
          <p:spPr>
            <a:xfrm>
              <a:off x="2973586" y="2944901"/>
              <a:ext cx="2856819" cy="1439167"/>
            </a:xfrm>
            <a:custGeom>
              <a:rect b="b" l="l" r="r" t="t"/>
              <a:pathLst>
                <a:path extrusionOk="0" h="1439167" w="2856819">
                  <a:moveTo>
                    <a:pt x="0" y="1439576"/>
                  </a:moveTo>
                  <a:lnTo>
                    <a:pt x="2856819" y="1439576"/>
                  </a:lnTo>
                  <a:lnTo>
                    <a:pt x="2856819" y="0"/>
                  </a:lnTo>
                  <a:lnTo>
                    <a:pt x="0" y="503855"/>
                  </a:lnTo>
                  <a:lnTo>
                    <a:pt x="0" y="14395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7"/>
            <p:cNvSpPr/>
            <p:nvPr/>
          </p:nvSpPr>
          <p:spPr>
            <a:xfrm>
              <a:off x="3669936" y="2777133"/>
              <a:ext cx="1203732" cy="211335"/>
            </a:xfrm>
            <a:custGeom>
              <a:rect b="b" l="l" r="r" t="t"/>
              <a:pathLst>
                <a:path extrusionOk="0" h="211335" w="1203732">
                  <a:moveTo>
                    <a:pt x="251070" y="0"/>
                  </a:moveTo>
                  <a:lnTo>
                    <a:pt x="0" y="44281"/>
                  </a:lnTo>
                  <a:lnTo>
                    <a:pt x="0" y="212457"/>
                  </a:lnTo>
                  <a:lnTo>
                    <a:pt x="1204612" y="0"/>
                  </a:lnTo>
                  <a:lnTo>
                    <a:pt x="25107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7"/>
            <p:cNvSpPr/>
            <p:nvPr/>
          </p:nvSpPr>
          <p:spPr>
            <a:xfrm>
              <a:off x="2973586" y="2900141"/>
              <a:ext cx="249971" cy="211335"/>
            </a:xfrm>
            <a:custGeom>
              <a:rect b="b" l="l" r="r" t="t"/>
              <a:pathLst>
                <a:path extrusionOk="0" h="211335" w="249971">
                  <a:moveTo>
                    <a:pt x="0" y="44087"/>
                  </a:moveTo>
                  <a:lnTo>
                    <a:pt x="0" y="212263"/>
                  </a:lnTo>
                  <a:lnTo>
                    <a:pt x="249972" y="168176"/>
                  </a:lnTo>
                  <a:lnTo>
                    <a:pt x="249972" y="0"/>
                  </a:lnTo>
                  <a:lnTo>
                    <a:pt x="0" y="44087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7"/>
            <p:cNvSpPr/>
            <p:nvPr/>
          </p:nvSpPr>
          <p:spPr>
            <a:xfrm>
              <a:off x="2973586" y="3176135"/>
              <a:ext cx="592194" cy="272355"/>
            </a:xfrm>
            <a:custGeom>
              <a:rect b="b" l="l" r="r" t="t"/>
              <a:pathLst>
                <a:path extrusionOk="0" h="272355" w="592194">
                  <a:moveTo>
                    <a:pt x="0" y="104445"/>
                  </a:moveTo>
                  <a:lnTo>
                    <a:pt x="0" y="272620"/>
                  </a:lnTo>
                  <a:lnTo>
                    <a:pt x="592195" y="168176"/>
                  </a:lnTo>
                  <a:lnTo>
                    <a:pt x="592195" y="0"/>
                  </a:lnTo>
                  <a:lnTo>
                    <a:pt x="0" y="104445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7"/>
            <p:cNvSpPr/>
            <p:nvPr/>
          </p:nvSpPr>
          <p:spPr>
            <a:xfrm>
              <a:off x="5446520" y="2777133"/>
              <a:ext cx="383885" cy="235148"/>
            </a:xfrm>
            <a:custGeom>
              <a:rect b="b" l="l" r="r" t="t"/>
              <a:pathLst>
                <a:path extrusionOk="0" h="235148" w="383885">
                  <a:moveTo>
                    <a:pt x="383885" y="0"/>
                  </a:moveTo>
                  <a:lnTo>
                    <a:pt x="381571" y="0"/>
                  </a:lnTo>
                  <a:lnTo>
                    <a:pt x="0" y="67297"/>
                  </a:lnTo>
                  <a:lnTo>
                    <a:pt x="0" y="235473"/>
                  </a:lnTo>
                  <a:lnTo>
                    <a:pt x="383885" y="167768"/>
                  </a:lnTo>
                  <a:lnTo>
                    <a:pt x="383885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7"/>
            <p:cNvSpPr/>
            <p:nvPr/>
          </p:nvSpPr>
          <p:spPr>
            <a:xfrm>
              <a:off x="2973586" y="2964659"/>
              <a:ext cx="837702" cy="315515"/>
            </a:xfrm>
            <a:custGeom>
              <a:rect b="b" l="l" r="r" t="t"/>
              <a:pathLst>
                <a:path extrusionOk="0" h="315515" w="837702">
                  <a:moveTo>
                    <a:pt x="0" y="147745"/>
                  </a:moveTo>
                  <a:lnTo>
                    <a:pt x="0" y="315920"/>
                  </a:lnTo>
                  <a:lnTo>
                    <a:pt x="837703" y="168176"/>
                  </a:lnTo>
                  <a:lnTo>
                    <a:pt x="837703" y="0"/>
                  </a:lnTo>
                  <a:lnTo>
                    <a:pt x="0" y="14774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9" name="Google Shape;79;p7"/>
          <p:cNvSpPr txBox="1"/>
          <p:nvPr>
            <p:ph type="title"/>
          </p:nvPr>
        </p:nvSpPr>
        <p:spPr>
          <a:xfrm>
            <a:off x="457200" y="-100"/>
            <a:ext cx="5486400" cy="1814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80" name="Google Shape;80;p7"/>
          <p:cNvSpPr txBox="1"/>
          <p:nvPr>
            <p:ph idx="1" type="body"/>
          </p:nvPr>
        </p:nvSpPr>
        <p:spPr>
          <a:xfrm>
            <a:off x="3200375" y="1909300"/>
            <a:ext cx="2493600" cy="301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9pPr>
          </a:lstStyle>
          <a:p/>
        </p:txBody>
      </p:sp>
      <p:sp>
        <p:nvSpPr>
          <p:cNvPr id="81" name="Google Shape;81;p7"/>
          <p:cNvSpPr txBox="1"/>
          <p:nvPr>
            <p:ph idx="2" type="body"/>
          </p:nvPr>
        </p:nvSpPr>
        <p:spPr>
          <a:xfrm>
            <a:off x="6193205" y="1909300"/>
            <a:ext cx="2493600" cy="301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9pPr>
          </a:lstStyle>
          <a:p/>
        </p:txBody>
      </p:sp>
      <p:sp>
        <p:nvSpPr>
          <p:cNvPr id="82" name="Google Shape;82;p7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8"/>
          <p:cNvGrpSpPr/>
          <p:nvPr/>
        </p:nvGrpSpPr>
        <p:grpSpPr>
          <a:xfrm>
            <a:off x="-120" y="-106"/>
            <a:ext cx="9143821" cy="5143317"/>
            <a:chOff x="2973586" y="2777133"/>
            <a:chExt cx="2856819" cy="1606935"/>
          </a:xfrm>
        </p:grpSpPr>
        <p:sp>
          <p:nvSpPr>
            <p:cNvPr id="85" name="Google Shape;85;p8"/>
            <p:cNvSpPr/>
            <p:nvPr/>
          </p:nvSpPr>
          <p:spPr>
            <a:xfrm>
              <a:off x="2973586" y="2944901"/>
              <a:ext cx="2856819" cy="1439167"/>
            </a:xfrm>
            <a:custGeom>
              <a:rect b="b" l="l" r="r" t="t"/>
              <a:pathLst>
                <a:path extrusionOk="0" h="1439167" w="2856819">
                  <a:moveTo>
                    <a:pt x="0" y="1439576"/>
                  </a:moveTo>
                  <a:lnTo>
                    <a:pt x="2856819" y="1439576"/>
                  </a:lnTo>
                  <a:lnTo>
                    <a:pt x="2856819" y="0"/>
                  </a:lnTo>
                  <a:lnTo>
                    <a:pt x="0" y="503855"/>
                  </a:lnTo>
                  <a:lnTo>
                    <a:pt x="0" y="14395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8"/>
            <p:cNvSpPr/>
            <p:nvPr/>
          </p:nvSpPr>
          <p:spPr>
            <a:xfrm>
              <a:off x="3669936" y="2777133"/>
              <a:ext cx="1203732" cy="211335"/>
            </a:xfrm>
            <a:custGeom>
              <a:rect b="b" l="l" r="r" t="t"/>
              <a:pathLst>
                <a:path extrusionOk="0" h="211335" w="1203732">
                  <a:moveTo>
                    <a:pt x="251070" y="0"/>
                  </a:moveTo>
                  <a:lnTo>
                    <a:pt x="0" y="44281"/>
                  </a:lnTo>
                  <a:lnTo>
                    <a:pt x="0" y="212457"/>
                  </a:lnTo>
                  <a:lnTo>
                    <a:pt x="1204612" y="0"/>
                  </a:lnTo>
                  <a:lnTo>
                    <a:pt x="25107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2973586" y="2900141"/>
              <a:ext cx="249971" cy="211335"/>
            </a:xfrm>
            <a:custGeom>
              <a:rect b="b" l="l" r="r" t="t"/>
              <a:pathLst>
                <a:path extrusionOk="0" h="211335" w="249971">
                  <a:moveTo>
                    <a:pt x="0" y="44087"/>
                  </a:moveTo>
                  <a:lnTo>
                    <a:pt x="0" y="212263"/>
                  </a:lnTo>
                  <a:lnTo>
                    <a:pt x="249972" y="168176"/>
                  </a:lnTo>
                  <a:lnTo>
                    <a:pt x="249972" y="0"/>
                  </a:lnTo>
                  <a:lnTo>
                    <a:pt x="0" y="44087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2973586" y="3176135"/>
              <a:ext cx="592194" cy="272355"/>
            </a:xfrm>
            <a:custGeom>
              <a:rect b="b" l="l" r="r" t="t"/>
              <a:pathLst>
                <a:path extrusionOk="0" h="272355" w="592194">
                  <a:moveTo>
                    <a:pt x="0" y="104445"/>
                  </a:moveTo>
                  <a:lnTo>
                    <a:pt x="0" y="272620"/>
                  </a:lnTo>
                  <a:lnTo>
                    <a:pt x="592195" y="168176"/>
                  </a:lnTo>
                  <a:lnTo>
                    <a:pt x="592195" y="0"/>
                  </a:lnTo>
                  <a:lnTo>
                    <a:pt x="0" y="104445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8"/>
            <p:cNvSpPr/>
            <p:nvPr/>
          </p:nvSpPr>
          <p:spPr>
            <a:xfrm>
              <a:off x="5446520" y="2777133"/>
              <a:ext cx="383885" cy="235148"/>
            </a:xfrm>
            <a:custGeom>
              <a:rect b="b" l="l" r="r" t="t"/>
              <a:pathLst>
                <a:path extrusionOk="0" h="235148" w="383885">
                  <a:moveTo>
                    <a:pt x="383885" y="0"/>
                  </a:moveTo>
                  <a:lnTo>
                    <a:pt x="381571" y="0"/>
                  </a:lnTo>
                  <a:lnTo>
                    <a:pt x="0" y="67297"/>
                  </a:lnTo>
                  <a:lnTo>
                    <a:pt x="0" y="235473"/>
                  </a:lnTo>
                  <a:lnTo>
                    <a:pt x="383885" y="167768"/>
                  </a:lnTo>
                  <a:lnTo>
                    <a:pt x="383885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8"/>
            <p:cNvSpPr/>
            <p:nvPr/>
          </p:nvSpPr>
          <p:spPr>
            <a:xfrm>
              <a:off x="2973586" y="2964659"/>
              <a:ext cx="837702" cy="315515"/>
            </a:xfrm>
            <a:custGeom>
              <a:rect b="b" l="l" r="r" t="t"/>
              <a:pathLst>
                <a:path extrusionOk="0" h="315515" w="837702">
                  <a:moveTo>
                    <a:pt x="0" y="147745"/>
                  </a:moveTo>
                  <a:lnTo>
                    <a:pt x="0" y="315920"/>
                  </a:lnTo>
                  <a:lnTo>
                    <a:pt x="837703" y="168176"/>
                  </a:lnTo>
                  <a:lnTo>
                    <a:pt x="837703" y="0"/>
                  </a:lnTo>
                  <a:lnTo>
                    <a:pt x="0" y="14774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1" name="Google Shape;91;p8"/>
          <p:cNvSpPr txBox="1"/>
          <p:nvPr>
            <p:ph type="title"/>
          </p:nvPr>
        </p:nvSpPr>
        <p:spPr>
          <a:xfrm>
            <a:off x="457200" y="-100"/>
            <a:ext cx="5486400" cy="1814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92" name="Google Shape;92;p8"/>
          <p:cNvSpPr txBox="1"/>
          <p:nvPr>
            <p:ph idx="1" type="body"/>
          </p:nvPr>
        </p:nvSpPr>
        <p:spPr>
          <a:xfrm>
            <a:off x="457200" y="2383150"/>
            <a:ext cx="2563500" cy="2219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▰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9pPr>
          </a:lstStyle>
          <a:p/>
        </p:txBody>
      </p:sp>
      <p:sp>
        <p:nvSpPr>
          <p:cNvPr id="93" name="Google Shape;93;p8"/>
          <p:cNvSpPr txBox="1"/>
          <p:nvPr>
            <p:ph idx="2" type="body"/>
          </p:nvPr>
        </p:nvSpPr>
        <p:spPr>
          <a:xfrm>
            <a:off x="3290238" y="2383150"/>
            <a:ext cx="2563500" cy="2219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▰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9pPr>
          </a:lstStyle>
          <a:p/>
        </p:txBody>
      </p:sp>
      <p:sp>
        <p:nvSpPr>
          <p:cNvPr id="94" name="Google Shape;94;p8"/>
          <p:cNvSpPr txBox="1"/>
          <p:nvPr>
            <p:ph idx="3" type="body"/>
          </p:nvPr>
        </p:nvSpPr>
        <p:spPr>
          <a:xfrm>
            <a:off x="6123300" y="2383150"/>
            <a:ext cx="2563500" cy="2219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▰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9pPr>
          </a:lstStyle>
          <a:p/>
        </p:txBody>
      </p:sp>
      <p:sp>
        <p:nvSpPr>
          <p:cNvPr id="95" name="Google Shape;95;p8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p9"/>
          <p:cNvGrpSpPr/>
          <p:nvPr/>
        </p:nvGrpSpPr>
        <p:grpSpPr>
          <a:xfrm>
            <a:off x="-120" y="-106"/>
            <a:ext cx="9143821" cy="5143317"/>
            <a:chOff x="2973586" y="2777133"/>
            <a:chExt cx="2856819" cy="1606935"/>
          </a:xfrm>
        </p:grpSpPr>
        <p:sp>
          <p:nvSpPr>
            <p:cNvPr id="98" name="Google Shape;98;p9"/>
            <p:cNvSpPr/>
            <p:nvPr/>
          </p:nvSpPr>
          <p:spPr>
            <a:xfrm>
              <a:off x="2973586" y="2944901"/>
              <a:ext cx="2856819" cy="1439167"/>
            </a:xfrm>
            <a:custGeom>
              <a:rect b="b" l="l" r="r" t="t"/>
              <a:pathLst>
                <a:path extrusionOk="0" h="1439167" w="2856819">
                  <a:moveTo>
                    <a:pt x="0" y="1439576"/>
                  </a:moveTo>
                  <a:lnTo>
                    <a:pt x="2856819" y="1439576"/>
                  </a:lnTo>
                  <a:lnTo>
                    <a:pt x="2856819" y="0"/>
                  </a:lnTo>
                  <a:lnTo>
                    <a:pt x="0" y="503855"/>
                  </a:lnTo>
                  <a:lnTo>
                    <a:pt x="0" y="14395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9"/>
            <p:cNvSpPr/>
            <p:nvPr/>
          </p:nvSpPr>
          <p:spPr>
            <a:xfrm>
              <a:off x="3669936" y="2777133"/>
              <a:ext cx="1203732" cy="211335"/>
            </a:xfrm>
            <a:custGeom>
              <a:rect b="b" l="l" r="r" t="t"/>
              <a:pathLst>
                <a:path extrusionOk="0" h="211335" w="1203732">
                  <a:moveTo>
                    <a:pt x="251070" y="0"/>
                  </a:moveTo>
                  <a:lnTo>
                    <a:pt x="0" y="44281"/>
                  </a:lnTo>
                  <a:lnTo>
                    <a:pt x="0" y="212457"/>
                  </a:lnTo>
                  <a:lnTo>
                    <a:pt x="1204612" y="0"/>
                  </a:lnTo>
                  <a:lnTo>
                    <a:pt x="25107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9"/>
            <p:cNvSpPr/>
            <p:nvPr/>
          </p:nvSpPr>
          <p:spPr>
            <a:xfrm>
              <a:off x="2973586" y="2900141"/>
              <a:ext cx="249971" cy="211335"/>
            </a:xfrm>
            <a:custGeom>
              <a:rect b="b" l="l" r="r" t="t"/>
              <a:pathLst>
                <a:path extrusionOk="0" h="211335" w="249971">
                  <a:moveTo>
                    <a:pt x="0" y="44087"/>
                  </a:moveTo>
                  <a:lnTo>
                    <a:pt x="0" y="212263"/>
                  </a:lnTo>
                  <a:lnTo>
                    <a:pt x="249972" y="168176"/>
                  </a:lnTo>
                  <a:lnTo>
                    <a:pt x="249972" y="0"/>
                  </a:lnTo>
                  <a:lnTo>
                    <a:pt x="0" y="44087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9"/>
            <p:cNvSpPr/>
            <p:nvPr/>
          </p:nvSpPr>
          <p:spPr>
            <a:xfrm>
              <a:off x="2973586" y="3176135"/>
              <a:ext cx="592194" cy="272355"/>
            </a:xfrm>
            <a:custGeom>
              <a:rect b="b" l="l" r="r" t="t"/>
              <a:pathLst>
                <a:path extrusionOk="0" h="272355" w="592194">
                  <a:moveTo>
                    <a:pt x="0" y="104445"/>
                  </a:moveTo>
                  <a:lnTo>
                    <a:pt x="0" y="272620"/>
                  </a:lnTo>
                  <a:lnTo>
                    <a:pt x="592195" y="168176"/>
                  </a:lnTo>
                  <a:lnTo>
                    <a:pt x="592195" y="0"/>
                  </a:lnTo>
                  <a:lnTo>
                    <a:pt x="0" y="104445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9"/>
            <p:cNvSpPr/>
            <p:nvPr/>
          </p:nvSpPr>
          <p:spPr>
            <a:xfrm>
              <a:off x="5446520" y="2777133"/>
              <a:ext cx="383885" cy="235148"/>
            </a:xfrm>
            <a:custGeom>
              <a:rect b="b" l="l" r="r" t="t"/>
              <a:pathLst>
                <a:path extrusionOk="0" h="235148" w="383885">
                  <a:moveTo>
                    <a:pt x="383885" y="0"/>
                  </a:moveTo>
                  <a:lnTo>
                    <a:pt x="381571" y="0"/>
                  </a:lnTo>
                  <a:lnTo>
                    <a:pt x="0" y="67297"/>
                  </a:lnTo>
                  <a:lnTo>
                    <a:pt x="0" y="235473"/>
                  </a:lnTo>
                  <a:lnTo>
                    <a:pt x="383885" y="167768"/>
                  </a:lnTo>
                  <a:lnTo>
                    <a:pt x="383885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9"/>
            <p:cNvSpPr/>
            <p:nvPr/>
          </p:nvSpPr>
          <p:spPr>
            <a:xfrm>
              <a:off x="2973586" y="2964659"/>
              <a:ext cx="837702" cy="315515"/>
            </a:xfrm>
            <a:custGeom>
              <a:rect b="b" l="l" r="r" t="t"/>
              <a:pathLst>
                <a:path extrusionOk="0" h="315515" w="837702">
                  <a:moveTo>
                    <a:pt x="0" y="147745"/>
                  </a:moveTo>
                  <a:lnTo>
                    <a:pt x="0" y="315920"/>
                  </a:lnTo>
                  <a:lnTo>
                    <a:pt x="837703" y="168176"/>
                  </a:lnTo>
                  <a:lnTo>
                    <a:pt x="837703" y="0"/>
                  </a:lnTo>
                  <a:lnTo>
                    <a:pt x="0" y="14774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4" name="Google Shape;104;p9"/>
          <p:cNvSpPr txBox="1"/>
          <p:nvPr>
            <p:ph type="title"/>
          </p:nvPr>
        </p:nvSpPr>
        <p:spPr>
          <a:xfrm>
            <a:off x="457200" y="-100"/>
            <a:ext cx="5486400" cy="1814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05" name="Google Shape;105;p9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oogle Shape;107;p10"/>
          <p:cNvGrpSpPr/>
          <p:nvPr/>
        </p:nvGrpSpPr>
        <p:grpSpPr>
          <a:xfrm>
            <a:off x="-120" y="0"/>
            <a:ext cx="9143821" cy="5144623"/>
            <a:chOff x="2973586" y="0"/>
            <a:chExt cx="2856819" cy="1607343"/>
          </a:xfrm>
        </p:grpSpPr>
        <p:sp>
          <p:nvSpPr>
            <p:cNvPr id="108" name="Google Shape;108;p10"/>
            <p:cNvSpPr/>
            <p:nvPr/>
          </p:nvSpPr>
          <p:spPr>
            <a:xfrm>
              <a:off x="2973586" y="0"/>
              <a:ext cx="2856819" cy="1607343"/>
            </a:xfrm>
            <a:custGeom>
              <a:rect b="b" l="l" r="r" t="t"/>
              <a:pathLst>
                <a:path extrusionOk="0" h="1607343" w="2856819">
                  <a:moveTo>
                    <a:pt x="0" y="1607344"/>
                  </a:moveTo>
                  <a:lnTo>
                    <a:pt x="2856819" y="1607344"/>
                  </a:lnTo>
                  <a:lnTo>
                    <a:pt x="2856819" y="0"/>
                  </a:lnTo>
                  <a:lnTo>
                    <a:pt x="2854505" y="0"/>
                  </a:lnTo>
                  <a:lnTo>
                    <a:pt x="0" y="503447"/>
                  </a:lnTo>
                  <a:lnTo>
                    <a:pt x="0" y="160734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10"/>
            <p:cNvSpPr/>
            <p:nvPr/>
          </p:nvSpPr>
          <p:spPr>
            <a:xfrm>
              <a:off x="2973586" y="278850"/>
              <a:ext cx="319904" cy="223242"/>
            </a:xfrm>
            <a:custGeom>
              <a:rect b="b" l="l" r="r" t="t"/>
              <a:pathLst>
                <a:path extrusionOk="0" h="223242" w="319904">
                  <a:moveTo>
                    <a:pt x="0" y="56421"/>
                  </a:moveTo>
                  <a:lnTo>
                    <a:pt x="0" y="224597"/>
                  </a:lnTo>
                  <a:lnTo>
                    <a:pt x="319904" y="168176"/>
                  </a:lnTo>
                  <a:lnTo>
                    <a:pt x="319904" y="0"/>
                  </a:lnTo>
                  <a:lnTo>
                    <a:pt x="0" y="56421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10"/>
            <p:cNvSpPr/>
            <p:nvPr/>
          </p:nvSpPr>
          <p:spPr>
            <a:xfrm>
              <a:off x="4446633" y="0"/>
              <a:ext cx="1380795" cy="242589"/>
            </a:xfrm>
            <a:custGeom>
              <a:rect b="b" l="l" r="r" t="t"/>
              <a:pathLst>
                <a:path extrusionOk="0" h="242589" w="1380795">
                  <a:moveTo>
                    <a:pt x="427914" y="0"/>
                  </a:moveTo>
                  <a:lnTo>
                    <a:pt x="0" y="75471"/>
                  </a:lnTo>
                  <a:lnTo>
                    <a:pt x="0" y="243647"/>
                  </a:lnTo>
                  <a:lnTo>
                    <a:pt x="1381458" y="0"/>
                  </a:lnTo>
                  <a:lnTo>
                    <a:pt x="427914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705"/>
                  </a:srgbClr>
                </a:gs>
                <a:gs pos="100000">
                  <a:srgbClr val="FFFFFF">
                    <a:alpha val="11764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10"/>
            <p:cNvSpPr/>
            <p:nvPr/>
          </p:nvSpPr>
          <p:spPr>
            <a:xfrm>
              <a:off x="2973586" y="131406"/>
              <a:ext cx="202358" cy="202406"/>
            </a:xfrm>
            <a:custGeom>
              <a:rect b="b" l="l" r="r" t="t"/>
              <a:pathLst>
                <a:path extrusionOk="0" h="202406" w="202358">
                  <a:moveTo>
                    <a:pt x="0" y="35689"/>
                  </a:moveTo>
                  <a:lnTo>
                    <a:pt x="0" y="203865"/>
                  </a:lnTo>
                  <a:lnTo>
                    <a:pt x="202358" y="168176"/>
                  </a:lnTo>
                  <a:lnTo>
                    <a:pt x="202358" y="0"/>
                  </a:lnTo>
                  <a:lnTo>
                    <a:pt x="0" y="35689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10"/>
            <p:cNvSpPr/>
            <p:nvPr/>
          </p:nvSpPr>
          <p:spPr>
            <a:xfrm>
              <a:off x="3669936" y="0"/>
              <a:ext cx="1203732" cy="211335"/>
            </a:xfrm>
            <a:custGeom>
              <a:rect b="b" l="l" r="r" t="t"/>
              <a:pathLst>
                <a:path extrusionOk="0" h="211335" w="1203732">
                  <a:moveTo>
                    <a:pt x="251070" y="0"/>
                  </a:moveTo>
                  <a:lnTo>
                    <a:pt x="0" y="44281"/>
                  </a:lnTo>
                  <a:lnTo>
                    <a:pt x="0" y="212457"/>
                  </a:lnTo>
                  <a:lnTo>
                    <a:pt x="1204612" y="0"/>
                  </a:lnTo>
                  <a:lnTo>
                    <a:pt x="251070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3" name="Google Shape;113;p10"/>
          <p:cNvSpPr txBox="1"/>
          <p:nvPr>
            <p:ph idx="1" type="body"/>
          </p:nvPr>
        </p:nvSpPr>
        <p:spPr>
          <a:xfrm>
            <a:off x="457200" y="1844275"/>
            <a:ext cx="2190000" cy="2709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600"/>
              <a:buNone/>
              <a:defRPr sz="1600"/>
            </a:lvl1pPr>
          </a:lstStyle>
          <a:p/>
        </p:txBody>
      </p:sp>
      <p:sp>
        <p:nvSpPr>
          <p:cNvPr id="114" name="Google Shape;114;p10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gradFill>
          <a:gsLst>
            <a:gs pos="0">
              <a:schemeClr val="accent2"/>
            </a:gs>
            <a:gs pos="100000">
              <a:schemeClr val="accent1"/>
            </a:gs>
          </a:gsLst>
          <a:lin ang="0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-100"/>
            <a:ext cx="5486400" cy="1814400"/>
          </a:xfrm>
          <a:prstGeom prst="rect">
            <a:avLst/>
          </a:prstGeom>
          <a:noFill/>
          <a:ln>
            <a:noFill/>
          </a:ln>
          <a:effectLst>
            <a:outerShdw blurRad="28575" rotWithShape="0" algn="bl" dir="5400000" dist="9525">
              <a:srgbClr val="00001A">
                <a:alpha val="15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 Slab"/>
              <a:buNone/>
              <a:defRPr b="1" sz="32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 Slab"/>
              <a:buNone/>
              <a:defRPr b="1" sz="32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 Slab"/>
              <a:buNone/>
              <a:defRPr b="1" sz="32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 Slab"/>
              <a:buNone/>
              <a:defRPr b="1" sz="32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 Slab"/>
              <a:buNone/>
              <a:defRPr b="1" sz="32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 Slab"/>
              <a:buNone/>
              <a:defRPr b="1" sz="32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 Slab"/>
              <a:buNone/>
              <a:defRPr b="1" sz="32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 Slab"/>
              <a:buNone/>
              <a:defRPr b="1" sz="32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 Slab"/>
              <a:buNone/>
              <a:defRPr b="1" sz="32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200400" y="1909300"/>
            <a:ext cx="5486400" cy="27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hivo"/>
              <a:buChar char="▰"/>
              <a:defRPr sz="24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1pPr>
            <a:lvl2pPr indent="-3810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Chivo"/>
              <a:buChar char="▰"/>
              <a:defRPr sz="24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2pPr>
            <a:lvl3pPr indent="-3810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Chivo"/>
              <a:buChar char="▰"/>
              <a:defRPr sz="24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3pPr>
            <a:lvl4pPr indent="-3810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ivo"/>
              <a:buChar char="▰"/>
              <a:defRPr sz="24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4pPr>
            <a:lvl5pPr indent="-3810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ivo"/>
              <a:buChar char="▰"/>
              <a:defRPr sz="24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5pPr>
            <a:lvl6pPr indent="-3810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ivo"/>
              <a:buChar char="▰"/>
              <a:defRPr sz="24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6pPr>
            <a:lvl7pPr indent="-3810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ivo"/>
              <a:buChar char="▰"/>
              <a:defRPr sz="24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7pPr>
            <a:lvl8pPr indent="-3810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ivo"/>
              <a:buChar char="▰"/>
              <a:defRPr sz="24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8pPr>
            <a:lvl9pPr indent="-3810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ivo"/>
              <a:buChar char="▰"/>
              <a:defRPr sz="24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 sz="1200">
                <a:solidFill>
                  <a:schemeClr val="accent5"/>
                </a:solidFill>
                <a:latin typeface="Chivo"/>
                <a:ea typeface="Chivo"/>
                <a:cs typeface="Chivo"/>
                <a:sym typeface="Chivo"/>
              </a:defRPr>
            </a:lvl1pPr>
            <a:lvl2pPr lvl="1">
              <a:buNone/>
              <a:defRPr sz="1200">
                <a:solidFill>
                  <a:schemeClr val="accent5"/>
                </a:solidFill>
                <a:latin typeface="Chivo"/>
                <a:ea typeface="Chivo"/>
                <a:cs typeface="Chivo"/>
                <a:sym typeface="Chivo"/>
              </a:defRPr>
            </a:lvl2pPr>
            <a:lvl3pPr lvl="2">
              <a:buNone/>
              <a:defRPr sz="1200">
                <a:solidFill>
                  <a:schemeClr val="accent5"/>
                </a:solidFill>
                <a:latin typeface="Chivo"/>
                <a:ea typeface="Chivo"/>
                <a:cs typeface="Chivo"/>
                <a:sym typeface="Chivo"/>
              </a:defRPr>
            </a:lvl3pPr>
            <a:lvl4pPr lvl="3">
              <a:buNone/>
              <a:defRPr sz="1200">
                <a:solidFill>
                  <a:schemeClr val="accent5"/>
                </a:solidFill>
                <a:latin typeface="Chivo"/>
                <a:ea typeface="Chivo"/>
                <a:cs typeface="Chivo"/>
                <a:sym typeface="Chivo"/>
              </a:defRPr>
            </a:lvl4pPr>
            <a:lvl5pPr lvl="4">
              <a:buNone/>
              <a:defRPr sz="1200">
                <a:solidFill>
                  <a:schemeClr val="accent5"/>
                </a:solidFill>
                <a:latin typeface="Chivo"/>
                <a:ea typeface="Chivo"/>
                <a:cs typeface="Chivo"/>
                <a:sym typeface="Chivo"/>
              </a:defRPr>
            </a:lvl5pPr>
            <a:lvl6pPr lvl="5">
              <a:buNone/>
              <a:defRPr sz="1200">
                <a:solidFill>
                  <a:schemeClr val="accent5"/>
                </a:solidFill>
                <a:latin typeface="Chivo"/>
                <a:ea typeface="Chivo"/>
                <a:cs typeface="Chivo"/>
                <a:sym typeface="Chivo"/>
              </a:defRPr>
            </a:lvl6pPr>
            <a:lvl7pPr lvl="6">
              <a:buNone/>
              <a:defRPr sz="1200">
                <a:solidFill>
                  <a:schemeClr val="accent5"/>
                </a:solidFill>
                <a:latin typeface="Chivo"/>
                <a:ea typeface="Chivo"/>
                <a:cs typeface="Chivo"/>
                <a:sym typeface="Chivo"/>
              </a:defRPr>
            </a:lvl7pPr>
            <a:lvl8pPr lvl="7">
              <a:buNone/>
              <a:defRPr sz="1200">
                <a:solidFill>
                  <a:schemeClr val="accent5"/>
                </a:solidFill>
                <a:latin typeface="Chivo"/>
                <a:ea typeface="Chivo"/>
                <a:cs typeface="Chivo"/>
                <a:sym typeface="Chivo"/>
              </a:defRPr>
            </a:lvl8pPr>
            <a:lvl9pPr lvl="8">
              <a:buNone/>
              <a:defRPr sz="1200">
                <a:solidFill>
                  <a:schemeClr val="accent5"/>
                </a:solidFill>
                <a:latin typeface="Chivo"/>
                <a:ea typeface="Chivo"/>
                <a:cs typeface="Chivo"/>
                <a:sym typeface="Chi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9.png"/><Relationship Id="rId4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20" Type="http://schemas.openxmlformats.org/officeDocument/2006/relationships/image" Target="../media/image16.png"/><Relationship Id="rId11" Type="http://schemas.openxmlformats.org/officeDocument/2006/relationships/image" Target="../media/image5.png"/><Relationship Id="rId22" Type="http://schemas.openxmlformats.org/officeDocument/2006/relationships/image" Target="../media/image22.png"/><Relationship Id="rId10" Type="http://schemas.openxmlformats.org/officeDocument/2006/relationships/image" Target="../media/image3.png"/><Relationship Id="rId21" Type="http://schemas.openxmlformats.org/officeDocument/2006/relationships/image" Target="../media/image21.png"/><Relationship Id="rId13" Type="http://schemas.openxmlformats.org/officeDocument/2006/relationships/image" Target="../media/image18.jpg"/><Relationship Id="rId12" Type="http://schemas.openxmlformats.org/officeDocument/2006/relationships/image" Target="../media/image17.jp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Relationship Id="rId4" Type="http://schemas.openxmlformats.org/officeDocument/2006/relationships/image" Target="../media/image20.png"/><Relationship Id="rId9" Type="http://schemas.openxmlformats.org/officeDocument/2006/relationships/image" Target="../media/image6.jpg"/><Relationship Id="rId15" Type="http://schemas.openxmlformats.org/officeDocument/2006/relationships/image" Target="../media/image4.png"/><Relationship Id="rId14" Type="http://schemas.openxmlformats.org/officeDocument/2006/relationships/image" Target="../media/image2.png"/><Relationship Id="rId17" Type="http://schemas.openxmlformats.org/officeDocument/2006/relationships/image" Target="../media/image1.png"/><Relationship Id="rId16" Type="http://schemas.openxmlformats.org/officeDocument/2006/relationships/image" Target="../media/image11.png"/><Relationship Id="rId5" Type="http://schemas.openxmlformats.org/officeDocument/2006/relationships/image" Target="../media/image13.jpg"/><Relationship Id="rId19" Type="http://schemas.openxmlformats.org/officeDocument/2006/relationships/image" Target="../media/image12.png"/><Relationship Id="rId6" Type="http://schemas.openxmlformats.org/officeDocument/2006/relationships/image" Target="../media/image8.png"/><Relationship Id="rId18" Type="http://schemas.openxmlformats.org/officeDocument/2006/relationships/image" Target="../media/image7.jpg"/><Relationship Id="rId7" Type="http://schemas.openxmlformats.org/officeDocument/2006/relationships/image" Target="../media/image10.png"/><Relationship Id="rId8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1" Type="http://schemas.openxmlformats.org/officeDocument/2006/relationships/image" Target="../media/image30.png"/><Relationship Id="rId10" Type="http://schemas.openxmlformats.org/officeDocument/2006/relationships/image" Target="../media/image28.jpg"/><Relationship Id="rId13" Type="http://schemas.openxmlformats.org/officeDocument/2006/relationships/image" Target="../media/image21.png"/><Relationship Id="rId12" Type="http://schemas.openxmlformats.org/officeDocument/2006/relationships/image" Target="../media/image23.pn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9.png"/><Relationship Id="rId4" Type="http://schemas.openxmlformats.org/officeDocument/2006/relationships/image" Target="../media/image8.png"/><Relationship Id="rId9" Type="http://schemas.openxmlformats.org/officeDocument/2006/relationships/image" Target="../media/image27.png"/><Relationship Id="rId15" Type="http://schemas.openxmlformats.org/officeDocument/2006/relationships/image" Target="../media/image26.png"/><Relationship Id="rId14" Type="http://schemas.openxmlformats.org/officeDocument/2006/relationships/image" Target="../media/image22.png"/><Relationship Id="rId5" Type="http://schemas.openxmlformats.org/officeDocument/2006/relationships/image" Target="../media/image10.png"/><Relationship Id="rId6" Type="http://schemas.openxmlformats.org/officeDocument/2006/relationships/image" Target="../media/image24.png"/><Relationship Id="rId7" Type="http://schemas.openxmlformats.org/officeDocument/2006/relationships/image" Target="../media/image31.png"/><Relationship Id="rId8" Type="http://schemas.openxmlformats.org/officeDocument/2006/relationships/image" Target="../media/image2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3"/>
          <p:cNvSpPr txBox="1"/>
          <p:nvPr>
            <p:ph type="ctrTitle"/>
          </p:nvPr>
        </p:nvSpPr>
        <p:spPr>
          <a:xfrm>
            <a:off x="457200" y="799275"/>
            <a:ext cx="7470000" cy="318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</a:t>
            </a:r>
            <a:r>
              <a:rPr lang="en"/>
              <a:t> </a:t>
            </a:r>
            <a:r>
              <a:rPr lang="en"/>
              <a:t>segmentation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Assignment 4</a:t>
            </a:r>
            <a:endParaRPr sz="3600"/>
          </a:p>
        </p:txBody>
      </p:sp>
      <p:sp>
        <p:nvSpPr>
          <p:cNvPr id="141" name="Google Shape;141;p13"/>
          <p:cNvSpPr txBox="1"/>
          <p:nvPr/>
        </p:nvSpPr>
        <p:spPr>
          <a:xfrm>
            <a:off x="5985500" y="3823500"/>
            <a:ext cx="3015000" cy="10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2CA388"/>
                </a:solidFill>
                <a:latin typeface="Roboto Slab"/>
                <a:ea typeface="Roboto Slab"/>
                <a:cs typeface="Roboto Slab"/>
                <a:sym typeface="Roboto Slab"/>
              </a:rPr>
              <a:t>Luigi Quarantiello</a:t>
            </a:r>
            <a:endParaRPr b="1" sz="3600">
              <a:solidFill>
                <a:srgbClr val="2CA388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14"/>
          <p:cNvPicPr preferRelativeResize="0"/>
          <p:nvPr/>
        </p:nvPicPr>
        <p:blipFill rotWithShape="1">
          <a:blip r:embed="rId3">
            <a:alphaModFix/>
          </a:blip>
          <a:srcRect b="0" l="0" r="23236" t="0"/>
          <a:stretch/>
        </p:blipFill>
        <p:spPr>
          <a:xfrm>
            <a:off x="87050" y="2641650"/>
            <a:ext cx="9056950" cy="246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14"/>
          <p:cNvPicPr preferRelativeResize="0"/>
          <p:nvPr/>
        </p:nvPicPr>
        <p:blipFill rotWithShape="1">
          <a:blip r:embed="rId4">
            <a:alphaModFix/>
          </a:blip>
          <a:srcRect b="0" l="0" r="15668" t="0"/>
          <a:stretch/>
        </p:blipFill>
        <p:spPr>
          <a:xfrm>
            <a:off x="87050" y="715775"/>
            <a:ext cx="9056949" cy="180502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4"/>
          <p:cNvSpPr txBox="1"/>
          <p:nvPr/>
        </p:nvSpPr>
        <p:spPr>
          <a:xfrm>
            <a:off x="87050" y="0"/>
            <a:ext cx="8680200" cy="4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Normalized cuts - Code snippets</a:t>
            </a:r>
            <a:endParaRPr b="1" sz="3600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3952" y="1538488"/>
            <a:ext cx="1438802" cy="963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5"/>
          <p:cNvPicPr preferRelativeResize="0"/>
          <p:nvPr/>
        </p:nvPicPr>
        <p:blipFill rotWithShape="1">
          <a:blip r:embed="rId4">
            <a:alphaModFix/>
          </a:blip>
          <a:srcRect b="0" l="258" r="258" t="0"/>
          <a:stretch/>
        </p:blipFill>
        <p:spPr>
          <a:xfrm>
            <a:off x="1747364" y="1536413"/>
            <a:ext cx="1438802" cy="963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5"/>
          <p:cNvPicPr preferRelativeResize="0"/>
          <p:nvPr/>
        </p:nvPicPr>
        <p:blipFill rotWithShape="1">
          <a:blip r:embed="rId5">
            <a:alphaModFix/>
          </a:blip>
          <a:srcRect b="0" l="169" r="159" t="0"/>
          <a:stretch/>
        </p:blipFill>
        <p:spPr>
          <a:xfrm>
            <a:off x="180797" y="1538488"/>
            <a:ext cx="1438803" cy="963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5"/>
          <p:cNvPicPr preferRelativeResize="0"/>
          <p:nvPr/>
        </p:nvPicPr>
        <p:blipFill rotWithShape="1">
          <a:blip r:embed="rId6">
            <a:alphaModFix/>
          </a:blip>
          <a:srcRect b="0" l="31215" r="37032" t="0"/>
          <a:stretch/>
        </p:blipFill>
        <p:spPr>
          <a:xfrm>
            <a:off x="3210388" y="1191200"/>
            <a:ext cx="1645920" cy="252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5"/>
          <p:cNvPicPr preferRelativeResize="0"/>
          <p:nvPr/>
        </p:nvPicPr>
        <p:blipFill rotWithShape="1">
          <a:blip r:embed="rId7">
            <a:alphaModFix/>
          </a:blip>
          <a:srcRect b="0" l="35322" r="41457" t="0"/>
          <a:stretch/>
        </p:blipFill>
        <p:spPr>
          <a:xfrm>
            <a:off x="299873" y="1205263"/>
            <a:ext cx="1124711" cy="234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5"/>
          <p:cNvPicPr preferRelativeResize="0"/>
          <p:nvPr/>
        </p:nvPicPr>
        <p:blipFill rotWithShape="1">
          <a:blip r:embed="rId8">
            <a:alphaModFix/>
          </a:blip>
          <a:srcRect b="0" l="34016" r="39985" t="0"/>
          <a:stretch/>
        </p:blipFill>
        <p:spPr>
          <a:xfrm>
            <a:off x="1905727" y="1211538"/>
            <a:ext cx="1122086" cy="22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5"/>
          <p:cNvPicPr preferRelativeResize="0"/>
          <p:nvPr/>
        </p:nvPicPr>
        <p:blipFill rotWithShape="1">
          <a:blip r:embed="rId9">
            <a:alphaModFix/>
          </a:blip>
          <a:srcRect b="0" l="169" r="159" t="0"/>
          <a:stretch/>
        </p:blipFill>
        <p:spPr>
          <a:xfrm>
            <a:off x="180775" y="2601169"/>
            <a:ext cx="1438803" cy="963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5"/>
          <p:cNvPicPr preferRelativeResize="0"/>
          <p:nvPr/>
        </p:nvPicPr>
        <p:blipFill rotWithShape="1">
          <a:blip r:embed="rId10">
            <a:alphaModFix/>
          </a:blip>
          <a:srcRect b="0" l="169" r="179" t="0"/>
          <a:stretch/>
        </p:blipFill>
        <p:spPr>
          <a:xfrm>
            <a:off x="1747342" y="2599093"/>
            <a:ext cx="1438803" cy="963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5"/>
          <p:cNvPicPr preferRelativeResize="0"/>
          <p:nvPr/>
        </p:nvPicPr>
        <p:blipFill rotWithShape="1">
          <a:blip r:embed="rId11">
            <a:alphaModFix/>
          </a:blip>
          <a:srcRect b="0" l="89" r="89" t="0"/>
          <a:stretch/>
        </p:blipFill>
        <p:spPr>
          <a:xfrm>
            <a:off x="3313930" y="2597017"/>
            <a:ext cx="1438802" cy="963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5"/>
          <p:cNvPicPr preferRelativeResize="0"/>
          <p:nvPr/>
        </p:nvPicPr>
        <p:blipFill rotWithShape="1">
          <a:blip r:embed="rId12">
            <a:alphaModFix/>
          </a:blip>
          <a:srcRect b="0" l="39" r="39" t="0"/>
          <a:stretch/>
        </p:blipFill>
        <p:spPr>
          <a:xfrm>
            <a:off x="5379712" y="1506286"/>
            <a:ext cx="1000124" cy="15037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5"/>
          <p:cNvPicPr preferRelativeResize="0"/>
          <p:nvPr/>
        </p:nvPicPr>
        <p:blipFill rotWithShape="1">
          <a:blip r:embed="rId13">
            <a:alphaModFix/>
          </a:blip>
          <a:srcRect b="0" l="327" r="327" t="0"/>
          <a:stretch/>
        </p:blipFill>
        <p:spPr>
          <a:xfrm>
            <a:off x="180753" y="3668075"/>
            <a:ext cx="1438803" cy="963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5"/>
          <p:cNvPicPr preferRelativeResize="0"/>
          <p:nvPr/>
        </p:nvPicPr>
        <p:blipFill rotWithShape="1">
          <a:blip r:embed="rId14">
            <a:alphaModFix/>
          </a:blip>
          <a:srcRect b="0" l="337" r="337" t="0"/>
          <a:stretch/>
        </p:blipFill>
        <p:spPr>
          <a:xfrm>
            <a:off x="1747320" y="3665999"/>
            <a:ext cx="1438801" cy="963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5"/>
          <p:cNvPicPr preferRelativeResize="0"/>
          <p:nvPr/>
        </p:nvPicPr>
        <p:blipFill rotWithShape="1">
          <a:blip r:embed="rId15">
            <a:alphaModFix/>
          </a:blip>
          <a:srcRect b="0" l="377" r="377" t="0"/>
          <a:stretch/>
        </p:blipFill>
        <p:spPr>
          <a:xfrm>
            <a:off x="3313908" y="3659772"/>
            <a:ext cx="1438802" cy="963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5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6555380" y="1506286"/>
            <a:ext cx="1000124" cy="15037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5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7731072" y="1506286"/>
            <a:ext cx="1000124" cy="1503735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15"/>
          <p:cNvSpPr txBox="1"/>
          <p:nvPr/>
        </p:nvSpPr>
        <p:spPr>
          <a:xfrm>
            <a:off x="-754250" y="603025"/>
            <a:ext cx="754200" cy="6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hivo"/>
                <a:ea typeface="Chivo"/>
                <a:cs typeface="Chivo"/>
                <a:sym typeface="Chivo"/>
              </a:rPr>
              <a:t>26</a:t>
            </a:r>
            <a:endParaRPr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169" name="Google Shape;169;p15"/>
          <p:cNvSpPr txBox="1"/>
          <p:nvPr/>
        </p:nvSpPr>
        <p:spPr>
          <a:xfrm>
            <a:off x="-754250" y="1947375"/>
            <a:ext cx="411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hivo"/>
                <a:ea typeface="Chivo"/>
                <a:cs typeface="Chivo"/>
                <a:sym typeface="Chivo"/>
              </a:rPr>
              <a:t>27</a:t>
            </a:r>
            <a:endParaRPr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170" name="Google Shape;170;p15"/>
          <p:cNvSpPr txBox="1"/>
          <p:nvPr/>
        </p:nvSpPr>
        <p:spPr>
          <a:xfrm>
            <a:off x="-586225" y="3160775"/>
            <a:ext cx="411600" cy="3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hivo"/>
                <a:ea typeface="Chivo"/>
                <a:cs typeface="Chivo"/>
                <a:sym typeface="Chivo"/>
              </a:rPr>
              <a:t>14</a:t>
            </a:r>
            <a:endParaRPr>
              <a:latin typeface="Chivo"/>
              <a:ea typeface="Chivo"/>
              <a:cs typeface="Chivo"/>
              <a:sym typeface="Chivo"/>
            </a:endParaRPr>
          </a:p>
        </p:txBody>
      </p:sp>
      <p:pic>
        <p:nvPicPr>
          <p:cNvPr id="171" name="Google Shape;171;p15"/>
          <p:cNvPicPr preferRelativeResize="0"/>
          <p:nvPr/>
        </p:nvPicPr>
        <p:blipFill rotWithShape="1">
          <a:blip r:embed="rId18">
            <a:alphaModFix/>
          </a:blip>
          <a:srcRect b="0" l="39" r="39" t="0"/>
          <a:stretch/>
        </p:blipFill>
        <p:spPr>
          <a:xfrm>
            <a:off x="5379712" y="3101680"/>
            <a:ext cx="1000124" cy="15037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15"/>
          <p:cNvPicPr preferRelativeResize="0"/>
          <p:nvPr/>
        </p:nvPicPr>
        <p:blipFill rotWithShape="1">
          <a:blip r:embed="rId19">
            <a:alphaModFix/>
          </a:blip>
          <a:srcRect b="0" l="179" r="179" t="0"/>
          <a:stretch/>
        </p:blipFill>
        <p:spPr>
          <a:xfrm>
            <a:off x="6555380" y="3101680"/>
            <a:ext cx="1000124" cy="15037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15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7731072" y="3101680"/>
            <a:ext cx="1000124" cy="15037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15"/>
          <p:cNvPicPr preferRelativeResize="0"/>
          <p:nvPr/>
        </p:nvPicPr>
        <p:blipFill rotWithShape="1">
          <a:blip r:embed="rId8">
            <a:alphaModFix/>
          </a:blip>
          <a:srcRect b="0" l="34016" r="39985" t="0"/>
          <a:stretch/>
        </p:blipFill>
        <p:spPr>
          <a:xfrm>
            <a:off x="6494402" y="1146100"/>
            <a:ext cx="1122086" cy="22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15"/>
          <p:cNvPicPr preferRelativeResize="0"/>
          <p:nvPr/>
        </p:nvPicPr>
        <p:blipFill rotWithShape="1">
          <a:blip r:embed="rId21">
            <a:alphaModFix/>
          </a:blip>
          <a:srcRect b="0" l="22894" r="16568" t="0"/>
          <a:stretch/>
        </p:blipFill>
        <p:spPr>
          <a:xfrm>
            <a:off x="7829162" y="1120325"/>
            <a:ext cx="803927" cy="26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15"/>
          <p:cNvPicPr preferRelativeResize="0"/>
          <p:nvPr/>
        </p:nvPicPr>
        <p:blipFill rotWithShape="1">
          <a:blip r:embed="rId22">
            <a:alphaModFix/>
          </a:blip>
          <a:srcRect b="0" l="18224" r="14992" t="0"/>
          <a:stretch/>
        </p:blipFill>
        <p:spPr>
          <a:xfrm>
            <a:off x="5626641" y="1098187"/>
            <a:ext cx="506259" cy="3218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15"/>
          <p:cNvSpPr txBox="1"/>
          <p:nvPr/>
        </p:nvSpPr>
        <p:spPr>
          <a:xfrm>
            <a:off x="-728600" y="4271625"/>
            <a:ext cx="506400" cy="3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hivo"/>
                <a:ea typeface="Chivo"/>
                <a:cs typeface="Chivo"/>
                <a:sym typeface="Chivo"/>
              </a:rPr>
              <a:t>21</a:t>
            </a:r>
            <a:endParaRPr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178" name="Google Shape;178;p15"/>
          <p:cNvSpPr txBox="1"/>
          <p:nvPr/>
        </p:nvSpPr>
        <p:spPr>
          <a:xfrm>
            <a:off x="9336725" y="808400"/>
            <a:ext cx="578700" cy="3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hivo"/>
                <a:ea typeface="Chivo"/>
                <a:cs typeface="Chivo"/>
                <a:sym typeface="Chivo"/>
              </a:rPr>
              <a:t>13</a:t>
            </a:r>
            <a:endParaRPr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179" name="Google Shape;179;p15"/>
          <p:cNvSpPr txBox="1"/>
          <p:nvPr/>
        </p:nvSpPr>
        <p:spPr>
          <a:xfrm>
            <a:off x="9262025" y="2404650"/>
            <a:ext cx="5064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hivo"/>
                <a:ea typeface="Chivo"/>
                <a:cs typeface="Chivo"/>
                <a:sym typeface="Chivo"/>
              </a:rPr>
              <a:t>5</a:t>
            </a:r>
            <a:endParaRPr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180" name="Google Shape;180;p15"/>
          <p:cNvSpPr txBox="1"/>
          <p:nvPr/>
        </p:nvSpPr>
        <p:spPr>
          <a:xfrm>
            <a:off x="9476725" y="4084925"/>
            <a:ext cx="5376900" cy="6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hivo"/>
                <a:ea typeface="Chivo"/>
                <a:cs typeface="Chivo"/>
                <a:sym typeface="Chivo"/>
              </a:rPr>
              <a:t>20</a:t>
            </a:r>
            <a:endParaRPr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181" name="Google Shape;181;p15"/>
          <p:cNvSpPr txBox="1"/>
          <p:nvPr/>
        </p:nvSpPr>
        <p:spPr>
          <a:xfrm>
            <a:off x="66325" y="101350"/>
            <a:ext cx="6313500" cy="6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Normalized cuts - Results</a:t>
            </a:r>
            <a:endParaRPr b="1" sz="3600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16"/>
          <p:cNvPicPr preferRelativeResize="0"/>
          <p:nvPr/>
        </p:nvPicPr>
        <p:blipFill rotWithShape="1">
          <a:blip r:embed="rId3">
            <a:alphaModFix/>
          </a:blip>
          <a:srcRect b="0" l="0" r="4897" t="0"/>
          <a:stretch/>
        </p:blipFill>
        <p:spPr>
          <a:xfrm>
            <a:off x="152400" y="649025"/>
            <a:ext cx="8839198" cy="217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16"/>
          <p:cNvPicPr preferRelativeResize="0"/>
          <p:nvPr/>
        </p:nvPicPr>
        <p:blipFill rotWithShape="1">
          <a:blip r:embed="rId4">
            <a:alphaModFix/>
          </a:blip>
          <a:srcRect b="10" l="31215" r="38210" t="-10"/>
          <a:stretch/>
        </p:blipFill>
        <p:spPr>
          <a:xfrm>
            <a:off x="2088113" y="3280025"/>
            <a:ext cx="1470625" cy="23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16"/>
          <p:cNvPicPr preferRelativeResize="0"/>
          <p:nvPr/>
        </p:nvPicPr>
        <p:blipFill rotWithShape="1">
          <a:blip r:embed="rId5">
            <a:alphaModFix/>
          </a:blip>
          <a:srcRect b="0" l="35322" r="41457" t="0"/>
          <a:stretch/>
        </p:blipFill>
        <p:spPr>
          <a:xfrm>
            <a:off x="468998" y="3280025"/>
            <a:ext cx="1124711" cy="234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16"/>
          <p:cNvPicPr preferRelativeResize="0"/>
          <p:nvPr/>
        </p:nvPicPr>
        <p:blipFill rotWithShape="1">
          <a:blip r:embed="rId6">
            <a:alphaModFix/>
          </a:blip>
          <a:srcRect b="2498" l="0" r="0" t="2498"/>
          <a:stretch/>
        </p:blipFill>
        <p:spPr>
          <a:xfrm>
            <a:off x="3832335" y="3280025"/>
            <a:ext cx="1591340" cy="23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16"/>
          <p:cNvPicPr preferRelativeResize="0"/>
          <p:nvPr/>
        </p:nvPicPr>
        <p:blipFill rotWithShape="1">
          <a:blip r:embed="rId7">
            <a:alphaModFix/>
          </a:blip>
          <a:srcRect b="0" l="209" r="199" t="0"/>
          <a:stretch/>
        </p:blipFill>
        <p:spPr>
          <a:xfrm>
            <a:off x="3792566" y="3614975"/>
            <a:ext cx="1645921" cy="11027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16"/>
          <p:cNvPicPr preferRelativeResize="0"/>
          <p:nvPr/>
        </p:nvPicPr>
        <p:blipFill rotWithShape="1">
          <a:blip r:embed="rId8">
            <a:alphaModFix/>
          </a:blip>
          <a:srcRect b="0" l="377" r="377" t="0"/>
          <a:stretch/>
        </p:blipFill>
        <p:spPr>
          <a:xfrm>
            <a:off x="2000466" y="3612600"/>
            <a:ext cx="1645920" cy="11027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16"/>
          <p:cNvPicPr preferRelativeResize="0"/>
          <p:nvPr/>
        </p:nvPicPr>
        <p:blipFill rotWithShape="1">
          <a:blip r:embed="rId9">
            <a:alphaModFix/>
          </a:blip>
          <a:srcRect b="0" l="337" r="337" t="0"/>
          <a:stretch/>
        </p:blipFill>
        <p:spPr>
          <a:xfrm>
            <a:off x="208391" y="3614975"/>
            <a:ext cx="1645921" cy="11027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16"/>
          <p:cNvPicPr preferRelativeResize="0"/>
          <p:nvPr/>
        </p:nvPicPr>
        <p:blipFill rotWithShape="1">
          <a:blip r:embed="rId10">
            <a:alphaModFix/>
          </a:blip>
          <a:srcRect b="0" l="39" r="39" t="0"/>
          <a:stretch/>
        </p:blipFill>
        <p:spPr>
          <a:xfrm>
            <a:off x="5668899" y="3412124"/>
            <a:ext cx="1000124" cy="15037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16"/>
          <p:cNvPicPr preferRelativeResize="0"/>
          <p:nvPr/>
        </p:nvPicPr>
        <p:blipFill rotWithShape="1">
          <a:blip r:embed="rId11">
            <a:alphaModFix/>
          </a:blip>
          <a:srcRect b="0" l="119" r="119" t="0"/>
          <a:stretch/>
        </p:blipFill>
        <p:spPr>
          <a:xfrm>
            <a:off x="6844567" y="3412124"/>
            <a:ext cx="1000125" cy="15037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16"/>
          <p:cNvPicPr preferRelativeResize="0"/>
          <p:nvPr/>
        </p:nvPicPr>
        <p:blipFill rotWithShape="1">
          <a:blip r:embed="rId12">
            <a:alphaModFix/>
          </a:blip>
          <a:srcRect b="1886" l="0" r="0" t="1876"/>
          <a:stretch/>
        </p:blipFill>
        <p:spPr>
          <a:xfrm>
            <a:off x="8020260" y="3412124"/>
            <a:ext cx="1000124" cy="15037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16"/>
          <p:cNvPicPr preferRelativeResize="0"/>
          <p:nvPr/>
        </p:nvPicPr>
        <p:blipFill rotWithShape="1">
          <a:blip r:embed="rId13">
            <a:alphaModFix/>
          </a:blip>
          <a:srcRect b="0" l="22894" r="16568" t="0"/>
          <a:stretch/>
        </p:blipFill>
        <p:spPr>
          <a:xfrm>
            <a:off x="6864091" y="2958252"/>
            <a:ext cx="961096" cy="32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16"/>
          <p:cNvPicPr preferRelativeResize="0"/>
          <p:nvPr/>
        </p:nvPicPr>
        <p:blipFill rotWithShape="1">
          <a:blip r:embed="rId14">
            <a:alphaModFix/>
          </a:blip>
          <a:srcRect b="0" l="18224" r="14992" t="0"/>
          <a:stretch/>
        </p:blipFill>
        <p:spPr>
          <a:xfrm>
            <a:off x="5915828" y="2958250"/>
            <a:ext cx="506259" cy="32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16"/>
          <p:cNvPicPr preferRelativeResize="0"/>
          <p:nvPr/>
        </p:nvPicPr>
        <p:blipFill rotWithShape="1">
          <a:blip r:embed="rId15">
            <a:alphaModFix/>
          </a:blip>
          <a:srcRect b="0" l="961" r="961" t="0"/>
          <a:stretch/>
        </p:blipFill>
        <p:spPr>
          <a:xfrm>
            <a:off x="7981250" y="2957034"/>
            <a:ext cx="1078102" cy="324241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16"/>
          <p:cNvSpPr txBox="1"/>
          <p:nvPr/>
        </p:nvSpPr>
        <p:spPr>
          <a:xfrm>
            <a:off x="152400" y="0"/>
            <a:ext cx="8000100" cy="6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K-means segmentation - Code and comparison</a:t>
            </a:r>
            <a:endParaRPr b="1" sz="2400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7"/>
          <p:cNvSpPr txBox="1"/>
          <p:nvPr>
            <p:ph idx="1" type="body"/>
          </p:nvPr>
        </p:nvSpPr>
        <p:spPr>
          <a:xfrm>
            <a:off x="1566775" y="1909300"/>
            <a:ext cx="2493600" cy="301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Ncuts segmentation</a:t>
            </a:r>
            <a:endParaRPr b="1"/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Produces results with a clear distinction between the various objects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Can be computationally expensive, but has good performances even with a small number of superpixels</a:t>
            </a:r>
            <a:endParaRPr sz="1400"/>
          </a:p>
        </p:txBody>
      </p:sp>
      <p:sp>
        <p:nvSpPr>
          <p:cNvPr id="205" name="Google Shape;205;p17"/>
          <p:cNvSpPr txBox="1"/>
          <p:nvPr>
            <p:ph type="title"/>
          </p:nvPr>
        </p:nvSpPr>
        <p:spPr>
          <a:xfrm>
            <a:off x="457200" y="-100"/>
            <a:ext cx="5486400" cy="1814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considerations</a:t>
            </a:r>
            <a:endParaRPr/>
          </a:p>
        </p:txBody>
      </p:sp>
      <p:sp>
        <p:nvSpPr>
          <p:cNvPr id="206" name="Google Shape;206;p17"/>
          <p:cNvSpPr txBox="1"/>
          <p:nvPr>
            <p:ph idx="2" type="body"/>
          </p:nvPr>
        </p:nvSpPr>
        <p:spPr>
          <a:xfrm>
            <a:off x="5110380" y="1909300"/>
            <a:ext cx="2493600" cy="301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K-means segmentation</a:t>
            </a:r>
            <a:endParaRPr b="1"/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Faster than the ncuts algorithm</a:t>
            </a:r>
            <a:r>
              <a:rPr lang="en" sz="1400"/>
              <a:t>, but t</a:t>
            </a:r>
            <a:r>
              <a:rPr lang="en" sz="1400"/>
              <a:t>he results are less clear</a:t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cmorris template">
  <a:themeElements>
    <a:clrScheme name="Custom 347">
      <a:dk1>
        <a:srgbClr val="00001A"/>
      </a:dk1>
      <a:lt1>
        <a:srgbClr val="FFFFFF"/>
      </a:lt1>
      <a:dk2>
        <a:srgbClr val="60707A"/>
      </a:dk2>
      <a:lt2>
        <a:srgbClr val="E8EDF1"/>
      </a:lt2>
      <a:accent1>
        <a:srgbClr val="A6D683"/>
      </a:accent1>
      <a:accent2>
        <a:srgbClr val="2CA388"/>
      </a:accent2>
      <a:accent3>
        <a:srgbClr val="106B6B"/>
      </a:accent3>
      <a:accent4>
        <a:srgbClr val="CFDCE6"/>
      </a:accent4>
      <a:accent5>
        <a:srgbClr val="9EB3C2"/>
      </a:accent5>
      <a:accent6>
        <a:srgbClr val="577C97"/>
      </a:accent6>
      <a:hlink>
        <a:srgbClr val="00001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