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2"/>
    <p:sldId id="258" r:id="rId3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7D17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-708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78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B8AC1-BFE5-454E-95C4-32A7AFC57045}" type="datetimeFigureOut">
              <a:rPr lang="pt-BR" smtClean="0"/>
              <a:t>16/01/2015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6928E6-D46A-459A-86C9-DD244B2BC2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337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24106-CC9B-470B-957F-22461D4CD350}" type="datetimeFigureOut">
              <a:rPr lang="pt-BR" smtClean="0"/>
              <a:t>16/01/2015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843F4-F032-49BC-99C6-5527527162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03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078576" y="1563638"/>
            <a:ext cx="5832648" cy="187220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Author’s Name</a:t>
            </a:r>
          </a:p>
          <a:p>
            <a:r>
              <a:rPr lang="en-US" noProof="0" dirty="0" smtClean="0"/>
              <a:t>author.email@ime.usp.br</a:t>
            </a:r>
          </a:p>
          <a:p>
            <a:endParaRPr lang="en-US" noProof="0" dirty="0" smtClean="0"/>
          </a:p>
          <a:p>
            <a:r>
              <a:rPr lang="en-US" noProof="0" dirty="0" smtClean="0"/>
              <a:t>MSc/PhD Student</a:t>
            </a:r>
          </a:p>
          <a:p>
            <a:r>
              <a:rPr lang="en-US" noProof="0" dirty="0" smtClean="0"/>
              <a:t>Department of Computer Science</a:t>
            </a:r>
          </a:p>
          <a:p>
            <a:endParaRPr lang="en-US" noProof="0" dirty="0" smtClean="0"/>
          </a:p>
          <a:p>
            <a:r>
              <a:rPr lang="en-US" noProof="0" dirty="0" smtClean="0"/>
              <a:t>Presentation Date</a:t>
            </a:r>
            <a:endParaRPr lang="en-US" noProof="0" dirty="0"/>
          </a:p>
        </p:txBody>
      </p:sp>
      <p:sp>
        <p:nvSpPr>
          <p:cNvPr id="7" name="Retângulo de cantos arredondados 6"/>
          <p:cNvSpPr/>
          <p:nvPr userDrawn="1"/>
        </p:nvSpPr>
        <p:spPr>
          <a:xfrm>
            <a:off x="3078576" y="267494"/>
            <a:ext cx="5832648" cy="108012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noProof="0" dirty="0" smtClean="0"/>
              <a:t>Presentation Title</a:t>
            </a:r>
            <a:endParaRPr lang="en-US" sz="4400" noProof="0" dirty="0" smtClean="0"/>
          </a:p>
          <a:p>
            <a:pPr algn="ctr"/>
            <a:r>
              <a:rPr lang="en-US" sz="1600" noProof="0" dirty="0" smtClean="0"/>
              <a:t>Presentation Subtitle</a:t>
            </a:r>
          </a:p>
          <a:p>
            <a:pPr algn="ctr"/>
            <a:endParaRPr lang="en-US" noProof="0" dirty="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91630"/>
            <a:ext cx="2899064" cy="25717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597" y="3579862"/>
            <a:ext cx="3330604" cy="688688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943" y="4290922"/>
            <a:ext cx="3033911" cy="7364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>
            <a:lvl1pPr marL="342900" indent="-342900">
              <a:buClr>
                <a:srgbClr val="E67D17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E67D17"/>
              </a:buClr>
              <a:defRPr/>
            </a:lvl2pPr>
            <a:lvl3pPr>
              <a:buClr>
                <a:srgbClr val="E67D17"/>
              </a:buClr>
              <a:defRPr/>
            </a:lvl3pPr>
            <a:lvl4pPr>
              <a:buClr>
                <a:srgbClr val="E67D17"/>
              </a:buClr>
              <a:defRPr/>
            </a:lvl4pPr>
            <a:lvl5pPr>
              <a:buClr>
                <a:srgbClr val="E67D17"/>
              </a:buClr>
              <a:defRPr/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7" name="Retângulo 6"/>
          <p:cNvSpPr/>
          <p:nvPr userDrawn="1"/>
        </p:nvSpPr>
        <p:spPr>
          <a:xfrm>
            <a:off x="0" y="4803998"/>
            <a:ext cx="9144000" cy="299518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0" y="627534"/>
            <a:ext cx="9144000" cy="411510"/>
          </a:xfrm>
          <a:prstGeom prst="rect">
            <a:avLst/>
          </a:prstGeom>
          <a:gradFill flip="none" rotWithShape="1">
            <a:gsLst>
              <a:gs pos="100000">
                <a:srgbClr val="E67D17"/>
              </a:gs>
              <a:gs pos="0">
                <a:srgbClr val="333333"/>
              </a:gs>
            </a:gsLst>
            <a:lin ang="10800000" scaled="1"/>
            <a:tileRect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72000" tIns="0" rIns="0" bIns="0">
            <a:noAutofit/>
          </a:bodyPr>
          <a:lstStyle>
            <a:lvl1pPr marL="180000"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0"/>
            <a:ext cx="4572000" cy="627534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 userDrawn="1"/>
        </p:nvSpPr>
        <p:spPr>
          <a:xfrm>
            <a:off x="4572000" y="0"/>
            <a:ext cx="4572000" cy="627534"/>
          </a:xfrm>
          <a:prstGeom prst="rect">
            <a:avLst/>
          </a:prstGeom>
          <a:solidFill>
            <a:srgbClr val="E67D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 userDrawn="1"/>
        </p:nvSpPr>
        <p:spPr>
          <a:xfrm>
            <a:off x="0" y="4806967"/>
            <a:ext cx="2843808" cy="153888"/>
          </a:xfrm>
          <a:prstGeom prst="rect">
            <a:avLst/>
          </a:prstGeom>
          <a:noFill/>
        </p:spPr>
        <p:txBody>
          <a:bodyPr wrap="square" lIns="72000" tIns="0" rIns="0" bIns="0" rtlCol="0">
            <a:spAutoFit/>
          </a:bodyPr>
          <a:lstStyle/>
          <a:p>
            <a:r>
              <a:rPr lang="en-US" sz="1000" noProof="0" dirty="0" smtClean="0">
                <a:solidFill>
                  <a:schemeClr val="bg1"/>
                </a:solidFill>
              </a:rPr>
              <a:t>Presentation Date</a:t>
            </a:r>
            <a:endParaRPr lang="en-US" sz="1000" noProof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 userDrawn="1"/>
        </p:nvSpPr>
        <p:spPr>
          <a:xfrm>
            <a:off x="0" y="4952898"/>
            <a:ext cx="2843808" cy="153888"/>
          </a:xfrm>
          <a:prstGeom prst="rect">
            <a:avLst/>
          </a:prstGeom>
          <a:noFill/>
        </p:spPr>
        <p:txBody>
          <a:bodyPr wrap="square" lIns="72000" tIns="0" rIns="0" bIns="0" rtlCol="0">
            <a:spAutoFit/>
          </a:bodyPr>
          <a:lstStyle/>
          <a:p>
            <a:r>
              <a:rPr lang="en-US" sz="1000" noProof="0" dirty="0" smtClean="0">
                <a:solidFill>
                  <a:schemeClr val="bg1"/>
                </a:solidFill>
              </a:rPr>
              <a:t>Author’s Name – Presentation Title</a:t>
            </a:r>
            <a:endParaRPr lang="en-US" sz="1000" noProof="0" dirty="0">
              <a:solidFill>
                <a:schemeClr val="bg1"/>
              </a:solidFill>
            </a:endParaRPr>
          </a:p>
        </p:txBody>
      </p:sp>
      <p:sp>
        <p:nvSpPr>
          <p:cNvPr id="13" name="CaixaDeTexto 12"/>
          <p:cNvSpPr txBox="1"/>
          <p:nvPr userDrawn="1"/>
        </p:nvSpPr>
        <p:spPr>
          <a:xfrm>
            <a:off x="6300192" y="4806967"/>
            <a:ext cx="2843808" cy="153888"/>
          </a:xfrm>
          <a:prstGeom prst="rect">
            <a:avLst/>
          </a:prstGeom>
          <a:noFill/>
        </p:spPr>
        <p:txBody>
          <a:bodyPr wrap="square" lIns="0" tIns="0" rIns="72000" bIns="0" rtlCol="0">
            <a:spAutoFit/>
          </a:bodyPr>
          <a:lstStyle/>
          <a:p>
            <a:pPr algn="r"/>
            <a:fld id="{85F39ACD-A041-4DE4-BA50-0C1576C5C808}" type="slidenum">
              <a:rPr lang="en-US" sz="1000" noProof="0" smtClean="0">
                <a:solidFill>
                  <a:schemeClr val="bg1"/>
                </a:solidFill>
              </a:rPr>
              <a:t>‹nº›</a:t>
            </a:fld>
            <a:endParaRPr lang="en-US" sz="1000" noProof="0" dirty="0">
              <a:solidFill>
                <a:schemeClr val="bg1"/>
              </a:solidFill>
            </a:endParaRPr>
          </a:p>
        </p:txBody>
      </p:sp>
      <p:sp>
        <p:nvSpPr>
          <p:cNvPr id="14" name="CaixaDeTexto 13"/>
          <p:cNvSpPr txBox="1"/>
          <p:nvPr userDrawn="1"/>
        </p:nvSpPr>
        <p:spPr>
          <a:xfrm>
            <a:off x="6300192" y="4952898"/>
            <a:ext cx="2843808" cy="153888"/>
          </a:xfrm>
          <a:prstGeom prst="rect">
            <a:avLst/>
          </a:prstGeom>
          <a:noFill/>
        </p:spPr>
        <p:txBody>
          <a:bodyPr wrap="square" lIns="0" tIns="0" rIns="72000" bIns="0" rtlCol="0">
            <a:spAutoFit/>
          </a:bodyPr>
          <a:lstStyle/>
          <a:p>
            <a:pPr algn="r"/>
            <a:r>
              <a:rPr lang="en-US" sz="1000" noProof="0" dirty="0" smtClean="0">
                <a:solidFill>
                  <a:schemeClr val="bg1"/>
                </a:solidFill>
              </a:rPr>
              <a:t>LIDET (IME - USP)</a:t>
            </a:r>
            <a:endParaRPr lang="en-US" sz="1000" noProof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771549"/>
            <a:ext cx="2057400" cy="3823073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E67D17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771549"/>
            <a:ext cx="6019800" cy="3823073"/>
          </a:xfrm>
          <a:prstGeom prst="rect">
            <a:avLst/>
          </a:prstGeom>
        </p:spPr>
        <p:txBody>
          <a:bodyPr vert="eaVert"/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>
              <a:buClr>
                <a:srgbClr val="E67D17"/>
              </a:buClr>
              <a:buFont typeface="Wingdings" panose="05000000000000000000" pitchFamily="2" charset="2"/>
              <a:buChar char="§"/>
            </a:pPr>
            <a:r>
              <a:rPr lang="pt-BR" smtClean="0"/>
              <a:t>Clique para editar os estilos do texto mestre</a:t>
            </a:r>
          </a:p>
          <a:p>
            <a:pPr lvl="1">
              <a:buClr>
                <a:srgbClr val="E67D17"/>
              </a:buClr>
            </a:pPr>
            <a:r>
              <a:rPr lang="pt-BR" smtClean="0"/>
              <a:t>Segundo nível</a:t>
            </a:r>
          </a:p>
          <a:p>
            <a:pPr lvl="2">
              <a:buClr>
                <a:srgbClr val="E67D17"/>
              </a:buClr>
            </a:pPr>
            <a:r>
              <a:rPr lang="pt-BR" smtClean="0"/>
              <a:t>Terceiro nível</a:t>
            </a:r>
          </a:p>
          <a:p>
            <a:pPr lvl="3">
              <a:buClr>
                <a:srgbClr val="E67D17"/>
              </a:buClr>
            </a:pPr>
            <a:r>
              <a:rPr lang="pt-BR" smtClean="0"/>
              <a:t>Quarto nível</a:t>
            </a:r>
          </a:p>
          <a:p>
            <a:pPr lvl="4">
              <a:buClr>
                <a:srgbClr val="E67D17"/>
              </a:buClr>
            </a:pPr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4803998"/>
            <a:ext cx="9144000" cy="299518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0" y="0"/>
            <a:ext cx="4572000" cy="627534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 userDrawn="1"/>
        </p:nvSpPr>
        <p:spPr>
          <a:xfrm>
            <a:off x="4572000" y="0"/>
            <a:ext cx="4572000" cy="627534"/>
          </a:xfrm>
          <a:prstGeom prst="rect">
            <a:avLst/>
          </a:prstGeom>
          <a:solidFill>
            <a:srgbClr val="E67D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 userDrawn="1"/>
        </p:nvSpPr>
        <p:spPr>
          <a:xfrm>
            <a:off x="0" y="4806967"/>
            <a:ext cx="2843808" cy="153888"/>
          </a:xfrm>
          <a:prstGeom prst="rect">
            <a:avLst/>
          </a:prstGeom>
          <a:noFill/>
        </p:spPr>
        <p:txBody>
          <a:bodyPr wrap="square" lIns="72000" tIns="0" rIns="0" bIns="0" rtlCol="0">
            <a:spAutoFit/>
          </a:bodyPr>
          <a:lstStyle/>
          <a:p>
            <a:r>
              <a:rPr lang="en-US" sz="1000" noProof="0" dirty="0" smtClean="0">
                <a:solidFill>
                  <a:schemeClr val="bg1"/>
                </a:solidFill>
              </a:rPr>
              <a:t>Presentation Date</a:t>
            </a:r>
            <a:endParaRPr lang="en-US" sz="1000" noProof="0" dirty="0">
              <a:solidFill>
                <a:schemeClr val="bg1"/>
              </a:solidFill>
            </a:endParaRPr>
          </a:p>
        </p:txBody>
      </p:sp>
      <p:sp>
        <p:nvSpPr>
          <p:cNvPr id="11" name="CaixaDeTexto 10"/>
          <p:cNvSpPr txBox="1"/>
          <p:nvPr userDrawn="1"/>
        </p:nvSpPr>
        <p:spPr>
          <a:xfrm>
            <a:off x="0" y="4952898"/>
            <a:ext cx="2843808" cy="153888"/>
          </a:xfrm>
          <a:prstGeom prst="rect">
            <a:avLst/>
          </a:prstGeom>
          <a:noFill/>
        </p:spPr>
        <p:txBody>
          <a:bodyPr wrap="square" lIns="72000" tIns="0" rIns="0" bIns="0" rtlCol="0">
            <a:spAutoFit/>
          </a:bodyPr>
          <a:lstStyle/>
          <a:p>
            <a:r>
              <a:rPr lang="en-US" sz="1000" noProof="0" dirty="0" smtClean="0">
                <a:solidFill>
                  <a:schemeClr val="bg1"/>
                </a:solidFill>
              </a:rPr>
              <a:t>Author’s Name – Presentation Title</a:t>
            </a:r>
            <a:endParaRPr lang="en-US" sz="1000" noProof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 userDrawn="1"/>
        </p:nvSpPr>
        <p:spPr>
          <a:xfrm>
            <a:off x="6300192" y="4806967"/>
            <a:ext cx="2843808" cy="153888"/>
          </a:xfrm>
          <a:prstGeom prst="rect">
            <a:avLst/>
          </a:prstGeom>
          <a:noFill/>
        </p:spPr>
        <p:txBody>
          <a:bodyPr wrap="square" lIns="0" tIns="0" rIns="72000" bIns="0" rtlCol="0">
            <a:spAutoFit/>
          </a:bodyPr>
          <a:lstStyle/>
          <a:p>
            <a:pPr algn="r"/>
            <a:fld id="{85F39ACD-A041-4DE4-BA50-0C1576C5C808}" type="slidenum">
              <a:rPr lang="en-US" sz="1000" noProof="0" smtClean="0">
                <a:solidFill>
                  <a:schemeClr val="bg1"/>
                </a:solidFill>
              </a:rPr>
              <a:t>‹nº›</a:t>
            </a:fld>
            <a:endParaRPr lang="en-US" sz="1000" noProof="0" dirty="0">
              <a:solidFill>
                <a:schemeClr val="bg1"/>
              </a:solidFill>
            </a:endParaRPr>
          </a:p>
        </p:txBody>
      </p:sp>
      <p:sp>
        <p:nvSpPr>
          <p:cNvPr id="13" name="CaixaDeTexto 12"/>
          <p:cNvSpPr txBox="1"/>
          <p:nvPr userDrawn="1"/>
        </p:nvSpPr>
        <p:spPr>
          <a:xfrm>
            <a:off x="6300192" y="4952898"/>
            <a:ext cx="2843808" cy="153888"/>
          </a:xfrm>
          <a:prstGeom prst="rect">
            <a:avLst/>
          </a:prstGeom>
          <a:noFill/>
        </p:spPr>
        <p:txBody>
          <a:bodyPr wrap="square" lIns="0" tIns="0" rIns="72000" bIns="0" rtlCol="0">
            <a:spAutoFit/>
          </a:bodyPr>
          <a:lstStyle/>
          <a:p>
            <a:pPr algn="r"/>
            <a:r>
              <a:rPr lang="en-US" sz="1000" noProof="0" dirty="0" smtClean="0">
                <a:solidFill>
                  <a:schemeClr val="bg1"/>
                </a:solidFill>
              </a:rPr>
              <a:t>LIDET (IME - USP)</a:t>
            </a:r>
            <a:endParaRPr lang="en-US" sz="1000" noProof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4803998"/>
            <a:ext cx="9144000" cy="299518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7534"/>
            <a:ext cx="9144000" cy="411510"/>
          </a:xfrm>
          <a:prstGeom prst="rect">
            <a:avLst/>
          </a:prstGeom>
          <a:gradFill flip="none" rotWithShape="1">
            <a:gsLst>
              <a:gs pos="100000">
                <a:srgbClr val="E67D17"/>
              </a:gs>
              <a:gs pos="0">
                <a:srgbClr val="333333"/>
              </a:gs>
            </a:gsLst>
            <a:lin ang="10800000" scaled="1"/>
            <a:tileRect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72000" tIns="0" rIns="0" bIns="0">
            <a:noAutofit/>
          </a:bodyPr>
          <a:lstStyle>
            <a:lvl1pPr marL="180000"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E67D17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E67D17"/>
              </a:buClr>
              <a:defRPr/>
            </a:lvl2pPr>
            <a:lvl3pPr>
              <a:buClr>
                <a:srgbClr val="E67D17"/>
              </a:buClr>
              <a:defRPr/>
            </a:lvl3pPr>
            <a:lvl4pPr>
              <a:buClr>
                <a:srgbClr val="E67D17"/>
              </a:buClr>
              <a:defRPr/>
            </a:lvl4pPr>
            <a:lvl5pPr>
              <a:buClr>
                <a:srgbClr val="E67D17"/>
              </a:buClr>
              <a:defRPr/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7" name="Retângulo 6"/>
          <p:cNvSpPr/>
          <p:nvPr userDrawn="1"/>
        </p:nvSpPr>
        <p:spPr>
          <a:xfrm>
            <a:off x="0" y="0"/>
            <a:ext cx="4572000" cy="627534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4572000" y="0"/>
            <a:ext cx="4572000" cy="627534"/>
          </a:xfrm>
          <a:prstGeom prst="rect">
            <a:avLst/>
          </a:prstGeom>
          <a:solidFill>
            <a:srgbClr val="E67D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 userDrawn="1"/>
        </p:nvSpPr>
        <p:spPr>
          <a:xfrm>
            <a:off x="0" y="4806967"/>
            <a:ext cx="2843808" cy="153888"/>
          </a:xfrm>
          <a:prstGeom prst="rect">
            <a:avLst/>
          </a:prstGeom>
          <a:noFill/>
        </p:spPr>
        <p:txBody>
          <a:bodyPr wrap="square" lIns="72000" tIns="0" rIns="0" bIns="0" rtlCol="0">
            <a:spAutoFit/>
          </a:bodyPr>
          <a:lstStyle/>
          <a:p>
            <a:r>
              <a:rPr lang="en-US" sz="1000" noProof="0" dirty="0" smtClean="0">
                <a:solidFill>
                  <a:schemeClr val="bg1"/>
                </a:solidFill>
              </a:rPr>
              <a:t>Presentation Date</a:t>
            </a:r>
            <a:endParaRPr lang="en-US" sz="1000" noProof="0" dirty="0">
              <a:solidFill>
                <a:schemeClr val="bg1"/>
              </a:solidFill>
            </a:endParaRPr>
          </a:p>
        </p:txBody>
      </p:sp>
      <p:sp>
        <p:nvSpPr>
          <p:cNvPr id="11" name="CaixaDeTexto 10"/>
          <p:cNvSpPr txBox="1"/>
          <p:nvPr userDrawn="1"/>
        </p:nvSpPr>
        <p:spPr>
          <a:xfrm>
            <a:off x="0" y="4952898"/>
            <a:ext cx="2843808" cy="153888"/>
          </a:xfrm>
          <a:prstGeom prst="rect">
            <a:avLst/>
          </a:prstGeom>
          <a:noFill/>
        </p:spPr>
        <p:txBody>
          <a:bodyPr wrap="square" lIns="72000" tIns="0" rIns="0" bIns="0" rtlCol="0">
            <a:spAutoFit/>
          </a:bodyPr>
          <a:lstStyle/>
          <a:p>
            <a:r>
              <a:rPr lang="en-US" sz="1000" noProof="0" dirty="0" smtClean="0">
                <a:solidFill>
                  <a:schemeClr val="bg1"/>
                </a:solidFill>
              </a:rPr>
              <a:t>Author’s Name – Presentation Title</a:t>
            </a:r>
            <a:endParaRPr lang="en-US" sz="1000" noProof="0" dirty="0">
              <a:solidFill>
                <a:schemeClr val="bg1"/>
              </a:solidFill>
            </a:endParaRPr>
          </a:p>
        </p:txBody>
      </p:sp>
      <p:sp>
        <p:nvSpPr>
          <p:cNvPr id="14" name="CaixaDeTexto 13"/>
          <p:cNvSpPr txBox="1"/>
          <p:nvPr userDrawn="1"/>
        </p:nvSpPr>
        <p:spPr>
          <a:xfrm>
            <a:off x="6300192" y="4806967"/>
            <a:ext cx="2843808" cy="153888"/>
          </a:xfrm>
          <a:prstGeom prst="rect">
            <a:avLst/>
          </a:prstGeom>
          <a:noFill/>
        </p:spPr>
        <p:txBody>
          <a:bodyPr wrap="square" lIns="0" tIns="0" rIns="72000" bIns="0" rtlCol="0">
            <a:spAutoFit/>
          </a:bodyPr>
          <a:lstStyle/>
          <a:p>
            <a:pPr algn="r"/>
            <a:fld id="{85F39ACD-A041-4DE4-BA50-0C1576C5C808}" type="slidenum">
              <a:rPr lang="en-US" sz="1000" noProof="0" smtClean="0">
                <a:solidFill>
                  <a:schemeClr val="bg1"/>
                </a:solidFill>
              </a:rPr>
              <a:t>‹nº›</a:t>
            </a:fld>
            <a:endParaRPr lang="en-US" sz="1000" noProof="0" dirty="0">
              <a:solidFill>
                <a:schemeClr val="bg1"/>
              </a:solidFill>
            </a:endParaRPr>
          </a:p>
        </p:txBody>
      </p:sp>
      <p:sp>
        <p:nvSpPr>
          <p:cNvPr id="15" name="CaixaDeTexto 14"/>
          <p:cNvSpPr txBox="1"/>
          <p:nvPr userDrawn="1"/>
        </p:nvSpPr>
        <p:spPr>
          <a:xfrm>
            <a:off x="6300192" y="4952898"/>
            <a:ext cx="2843808" cy="153888"/>
          </a:xfrm>
          <a:prstGeom prst="rect">
            <a:avLst/>
          </a:prstGeom>
          <a:noFill/>
        </p:spPr>
        <p:txBody>
          <a:bodyPr wrap="square" lIns="0" tIns="0" rIns="72000" bIns="0" rtlCol="0">
            <a:spAutoFit/>
          </a:bodyPr>
          <a:lstStyle/>
          <a:p>
            <a:pPr algn="r"/>
            <a:r>
              <a:rPr lang="en-US" sz="1000" noProof="0" dirty="0" smtClean="0">
                <a:solidFill>
                  <a:schemeClr val="bg1"/>
                </a:solidFill>
              </a:rPr>
              <a:t>LIDET (IME - USP)</a:t>
            </a:r>
            <a:endParaRPr lang="en-US" sz="1000" noProof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4572000" cy="627534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4572000" y="0"/>
            <a:ext cx="4572000" cy="627534"/>
          </a:xfrm>
          <a:prstGeom prst="rect">
            <a:avLst/>
          </a:prstGeom>
          <a:solidFill>
            <a:srgbClr val="E67D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 userDrawn="1"/>
        </p:nvSpPr>
        <p:spPr>
          <a:xfrm>
            <a:off x="1636190" y="1131590"/>
            <a:ext cx="5832648" cy="72008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noProof="0" dirty="0" smtClean="0"/>
              <a:t>Section Title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283717"/>
            <a:ext cx="8219256" cy="2310905"/>
          </a:xfrm>
          <a:prstGeom prst="rect">
            <a:avLst/>
          </a:prstGeom>
        </p:spPr>
        <p:txBody>
          <a:bodyPr/>
          <a:lstStyle>
            <a:lvl1pPr marL="269875" indent="-269875">
              <a:buClr>
                <a:srgbClr val="E67D17"/>
              </a:buClr>
              <a:buFont typeface="+mj-lt"/>
              <a:buAutoNum type="arabicPeriod"/>
              <a:defRPr sz="2000">
                <a:solidFill>
                  <a:srgbClr val="E67D17"/>
                </a:solidFill>
              </a:defRPr>
            </a:lvl1pPr>
            <a:lvl2pPr marL="627063" indent="-169863">
              <a:buClr>
                <a:srgbClr val="E67D17"/>
              </a:buClr>
              <a:buFont typeface="Wingdings" panose="05000000000000000000" pitchFamily="2" charset="2"/>
              <a:buChar char="§"/>
              <a:defRPr sz="1800"/>
            </a:lvl2pPr>
            <a:lvl3pPr marL="1077913" indent="-163513">
              <a:buClr>
                <a:srgbClr val="E67D17"/>
              </a:buClr>
              <a:defRPr sz="1600"/>
            </a:lvl3pPr>
            <a:lvl4pPr marL="1522413" indent="-150813">
              <a:buClr>
                <a:srgbClr val="E67D17"/>
              </a:buClr>
              <a:defRPr sz="1400"/>
            </a:lvl4pPr>
            <a:lvl5pPr marL="1973263" indent="-144463">
              <a:buClr>
                <a:srgbClr val="E67D17"/>
              </a:buClr>
              <a:defRPr sz="1400"/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lang="pt-BR" dirty="0" smtClean="0"/>
            </a:lvl1pPr>
            <a:lvl2pPr>
              <a:defRPr lang="pt-BR" dirty="0" smtClean="0"/>
            </a:lvl2pPr>
            <a:lvl3pPr>
              <a:defRPr lang="pt-BR" dirty="0" smtClean="0"/>
            </a:lvl3pPr>
            <a:lvl4pPr>
              <a:defRPr lang="pt-BR" dirty="0" smtClean="0"/>
            </a:lvl4pPr>
            <a:lvl5pPr>
              <a:defRPr lang="pt-BR" dirty="0"/>
            </a:lvl5pPr>
          </a:lstStyle>
          <a:p>
            <a:pPr lvl="0">
              <a:buClr>
                <a:srgbClr val="E67D17"/>
              </a:buClr>
              <a:buFont typeface="Wingdings" panose="05000000000000000000" pitchFamily="2" charset="2"/>
              <a:buChar char="§"/>
            </a:pPr>
            <a:r>
              <a:rPr lang="pt-BR" dirty="0" smtClean="0"/>
              <a:t>Clique para editar os estilos do texto mestre</a:t>
            </a:r>
          </a:p>
          <a:p>
            <a:pPr lvl="1">
              <a:buClr>
                <a:srgbClr val="E67D17"/>
              </a:buClr>
            </a:pPr>
            <a:r>
              <a:rPr lang="pt-BR" dirty="0" smtClean="0"/>
              <a:t>Segundo nível</a:t>
            </a:r>
          </a:p>
          <a:p>
            <a:pPr lvl="2">
              <a:buClr>
                <a:srgbClr val="E67D17"/>
              </a:buClr>
            </a:pPr>
            <a:r>
              <a:rPr lang="pt-BR" dirty="0" smtClean="0"/>
              <a:t>Terceiro nível</a:t>
            </a:r>
          </a:p>
          <a:p>
            <a:pPr lvl="3">
              <a:buClr>
                <a:srgbClr val="E67D17"/>
              </a:buClr>
            </a:pPr>
            <a:r>
              <a:rPr lang="pt-BR" dirty="0" smtClean="0"/>
              <a:t>Quarto nível</a:t>
            </a:r>
          </a:p>
          <a:p>
            <a:pPr lvl="4">
              <a:buClr>
                <a:srgbClr val="E67D17"/>
              </a:buClr>
            </a:pPr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>
              <a:buClr>
                <a:srgbClr val="E67D17"/>
              </a:buClr>
              <a:buFont typeface="Wingdings" panose="05000000000000000000" pitchFamily="2" charset="2"/>
              <a:buChar char="§"/>
            </a:pPr>
            <a:r>
              <a:rPr lang="pt-BR" smtClean="0"/>
              <a:t>Clique para editar os estilos do texto mestre</a:t>
            </a:r>
          </a:p>
          <a:p>
            <a:pPr lvl="1">
              <a:buClr>
                <a:srgbClr val="E67D17"/>
              </a:buClr>
            </a:pPr>
            <a:r>
              <a:rPr lang="pt-BR" smtClean="0"/>
              <a:t>Segundo nível</a:t>
            </a:r>
          </a:p>
          <a:p>
            <a:pPr lvl="2">
              <a:buClr>
                <a:srgbClr val="E67D17"/>
              </a:buClr>
            </a:pPr>
            <a:r>
              <a:rPr lang="pt-BR" smtClean="0"/>
              <a:t>Terceiro nível</a:t>
            </a:r>
          </a:p>
          <a:p>
            <a:pPr lvl="3">
              <a:buClr>
                <a:srgbClr val="E67D17"/>
              </a:buClr>
            </a:pPr>
            <a:r>
              <a:rPr lang="pt-BR" smtClean="0"/>
              <a:t>Quarto nível</a:t>
            </a:r>
          </a:p>
          <a:p>
            <a:pPr lvl="4">
              <a:buClr>
                <a:srgbClr val="E67D17"/>
              </a:buClr>
            </a:pPr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0" y="4803998"/>
            <a:ext cx="9144000" cy="299518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0" y="627534"/>
            <a:ext cx="9144000" cy="411510"/>
          </a:xfrm>
          <a:prstGeom prst="rect">
            <a:avLst/>
          </a:prstGeom>
          <a:gradFill flip="none" rotWithShape="1">
            <a:gsLst>
              <a:gs pos="100000">
                <a:srgbClr val="E67D17"/>
              </a:gs>
              <a:gs pos="0">
                <a:srgbClr val="333333"/>
              </a:gs>
            </a:gsLst>
            <a:lin ang="10800000" scaled="1"/>
            <a:tileRect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72000" tIns="0" rIns="0" bIns="0">
            <a:noAutofit/>
          </a:bodyPr>
          <a:lstStyle>
            <a:lvl1pPr marL="180000"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0"/>
            <a:ext cx="4572000" cy="627534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4572000" y="0"/>
            <a:ext cx="4572000" cy="627534"/>
          </a:xfrm>
          <a:prstGeom prst="rect">
            <a:avLst/>
          </a:prstGeom>
          <a:solidFill>
            <a:srgbClr val="E67D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 userDrawn="1"/>
        </p:nvSpPr>
        <p:spPr>
          <a:xfrm>
            <a:off x="0" y="4806967"/>
            <a:ext cx="2843808" cy="153888"/>
          </a:xfrm>
          <a:prstGeom prst="rect">
            <a:avLst/>
          </a:prstGeom>
          <a:noFill/>
        </p:spPr>
        <p:txBody>
          <a:bodyPr wrap="square" lIns="72000" tIns="0" rIns="0" bIns="0" rtlCol="0">
            <a:spAutoFit/>
          </a:bodyPr>
          <a:lstStyle/>
          <a:p>
            <a:r>
              <a:rPr lang="en-US" sz="1000" noProof="0" dirty="0" smtClean="0">
                <a:solidFill>
                  <a:schemeClr val="bg1"/>
                </a:solidFill>
              </a:rPr>
              <a:t>Presentation Date</a:t>
            </a:r>
            <a:endParaRPr lang="en-US" sz="1000" noProof="0" dirty="0">
              <a:solidFill>
                <a:schemeClr val="bg1"/>
              </a:solidFill>
            </a:endParaRPr>
          </a:p>
        </p:txBody>
      </p:sp>
      <p:sp>
        <p:nvSpPr>
          <p:cNvPr id="13" name="CaixaDeTexto 12"/>
          <p:cNvSpPr txBox="1"/>
          <p:nvPr userDrawn="1"/>
        </p:nvSpPr>
        <p:spPr>
          <a:xfrm>
            <a:off x="0" y="4952898"/>
            <a:ext cx="2843808" cy="153888"/>
          </a:xfrm>
          <a:prstGeom prst="rect">
            <a:avLst/>
          </a:prstGeom>
          <a:noFill/>
        </p:spPr>
        <p:txBody>
          <a:bodyPr wrap="square" lIns="72000" tIns="0" rIns="0" bIns="0" rtlCol="0">
            <a:spAutoFit/>
          </a:bodyPr>
          <a:lstStyle/>
          <a:p>
            <a:r>
              <a:rPr lang="en-US" sz="1000" noProof="0" dirty="0" smtClean="0">
                <a:solidFill>
                  <a:schemeClr val="bg1"/>
                </a:solidFill>
              </a:rPr>
              <a:t>Author’s Name – Presentation Title</a:t>
            </a:r>
            <a:endParaRPr lang="en-US" sz="1000" noProof="0" dirty="0">
              <a:solidFill>
                <a:schemeClr val="bg1"/>
              </a:solidFill>
            </a:endParaRPr>
          </a:p>
        </p:txBody>
      </p:sp>
      <p:sp>
        <p:nvSpPr>
          <p:cNvPr id="14" name="CaixaDeTexto 13"/>
          <p:cNvSpPr txBox="1"/>
          <p:nvPr userDrawn="1"/>
        </p:nvSpPr>
        <p:spPr>
          <a:xfrm>
            <a:off x="6300192" y="4806967"/>
            <a:ext cx="2843808" cy="153888"/>
          </a:xfrm>
          <a:prstGeom prst="rect">
            <a:avLst/>
          </a:prstGeom>
          <a:noFill/>
        </p:spPr>
        <p:txBody>
          <a:bodyPr wrap="square" lIns="0" tIns="0" rIns="72000" bIns="0" rtlCol="0">
            <a:spAutoFit/>
          </a:bodyPr>
          <a:lstStyle/>
          <a:p>
            <a:pPr algn="r"/>
            <a:fld id="{85F39ACD-A041-4DE4-BA50-0C1576C5C808}" type="slidenum">
              <a:rPr lang="en-US" sz="1000" noProof="0" smtClean="0">
                <a:solidFill>
                  <a:schemeClr val="bg1"/>
                </a:solidFill>
              </a:rPr>
              <a:t>‹nº›</a:t>
            </a:fld>
            <a:endParaRPr lang="en-US" sz="1000" noProof="0" dirty="0">
              <a:solidFill>
                <a:schemeClr val="bg1"/>
              </a:solidFill>
            </a:endParaRPr>
          </a:p>
        </p:txBody>
      </p:sp>
      <p:sp>
        <p:nvSpPr>
          <p:cNvPr id="15" name="CaixaDeTexto 14"/>
          <p:cNvSpPr txBox="1"/>
          <p:nvPr userDrawn="1"/>
        </p:nvSpPr>
        <p:spPr>
          <a:xfrm>
            <a:off x="6300192" y="4952898"/>
            <a:ext cx="2843808" cy="153888"/>
          </a:xfrm>
          <a:prstGeom prst="rect">
            <a:avLst/>
          </a:prstGeom>
          <a:noFill/>
        </p:spPr>
        <p:txBody>
          <a:bodyPr wrap="square" lIns="0" tIns="0" rIns="72000" bIns="0" rtlCol="0">
            <a:spAutoFit/>
          </a:bodyPr>
          <a:lstStyle/>
          <a:p>
            <a:pPr algn="r"/>
            <a:r>
              <a:rPr lang="en-US" sz="1000" noProof="0" dirty="0" smtClean="0">
                <a:solidFill>
                  <a:schemeClr val="bg1"/>
                </a:solidFill>
              </a:rPr>
              <a:t>LIDET (IME - USP)</a:t>
            </a:r>
            <a:endParaRPr lang="en-US" sz="1000" noProof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tIns="0" rIns="0" bIns="0" anchor="ctr" anchorCtr="0"/>
          <a:lstStyle>
            <a:lvl1pPr marL="0" indent="0">
              <a:buNone/>
              <a:defRPr sz="1600" b="1">
                <a:solidFill>
                  <a:srgbClr val="E67D1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lang="pt-BR" sz="2800" smtClean="0"/>
            </a:lvl1pPr>
            <a:lvl2pPr>
              <a:defRPr lang="pt-BR" sz="2400" smtClean="0"/>
            </a:lvl2pPr>
            <a:lvl3pPr>
              <a:defRPr lang="pt-BR" sz="20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lvl="0">
              <a:buClr>
                <a:srgbClr val="E67D17"/>
              </a:buClr>
              <a:buFont typeface="Wingdings" panose="05000000000000000000" pitchFamily="2" charset="2"/>
              <a:buChar char="§"/>
            </a:pPr>
            <a:r>
              <a:rPr lang="pt-BR" dirty="0" smtClean="0"/>
              <a:t>Clique para editar os estilos do texto mestre</a:t>
            </a:r>
          </a:p>
          <a:p>
            <a:pPr lvl="1">
              <a:buClr>
                <a:srgbClr val="E67D17"/>
              </a:buClr>
            </a:pPr>
            <a:r>
              <a:rPr lang="pt-BR" dirty="0" smtClean="0"/>
              <a:t>Segundo nível</a:t>
            </a:r>
          </a:p>
          <a:p>
            <a:pPr lvl="2">
              <a:buClr>
                <a:srgbClr val="E67D17"/>
              </a:buClr>
            </a:pPr>
            <a:r>
              <a:rPr lang="pt-BR" dirty="0" smtClean="0"/>
              <a:t>Terceiro nível</a:t>
            </a:r>
          </a:p>
          <a:p>
            <a:pPr lvl="3">
              <a:buClr>
                <a:srgbClr val="E67D17"/>
              </a:buClr>
            </a:pPr>
            <a:r>
              <a:rPr lang="pt-BR" dirty="0" smtClean="0"/>
              <a:t>Quarto nível</a:t>
            </a:r>
          </a:p>
          <a:p>
            <a:pPr lvl="4">
              <a:buClr>
                <a:srgbClr val="E67D17"/>
              </a:buClr>
            </a:pPr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tIns="0" rIns="0" bIns="0" anchor="ctr" anchorCtr="0"/>
          <a:lstStyle>
            <a:lvl1pPr marL="0" indent="0">
              <a:buNone/>
              <a:defRPr sz="1600" b="1">
                <a:solidFill>
                  <a:srgbClr val="E67D1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lang="pt-BR" sz="2800" smtClean="0"/>
            </a:lvl1pPr>
            <a:lvl2pPr>
              <a:defRPr lang="pt-BR" sz="2400" smtClean="0"/>
            </a:lvl2pPr>
            <a:lvl3pPr>
              <a:defRPr lang="pt-BR" sz="20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lvl="0">
              <a:buClr>
                <a:srgbClr val="E67D17"/>
              </a:buClr>
              <a:buFont typeface="Wingdings" panose="05000000000000000000" pitchFamily="2" charset="2"/>
              <a:buChar char="§"/>
            </a:pPr>
            <a:r>
              <a:rPr lang="pt-BR" smtClean="0"/>
              <a:t>Clique para editar os estilos do texto mestre</a:t>
            </a:r>
          </a:p>
          <a:p>
            <a:pPr lvl="1">
              <a:buClr>
                <a:srgbClr val="E67D17"/>
              </a:buClr>
            </a:pPr>
            <a:r>
              <a:rPr lang="pt-BR" smtClean="0"/>
              <a:t>Segundo nível</a:t>
            </a:r>
          </a:p>
          <a:p>
            <a:pPr lvl="2">
              <a:buClr>
                <a:srgbClr val="E67D17"/>
              </a:buClr>
            </a:pPr>
            <a:r>
              <a:rPr lang="pt-BR" smtClean="0"/>
              <a:t>Terceiro nível</a:t>
            </a:r>
          </a:p>
          <a:p>
            <a:pPr lvl="3">
              <a:buClr>
                <a:srgbClr val="E67D17"/>
              </a:buClr>
            </a:pPr>
            <a:r>
              <a:rPr lang="pt-BR" smtClean="0"/>
              <a:t>Quarto nível</a:t>
            </a:r>
          </a:p>
          <a:p>
            <a:pPr lvl="4">
              <a:buClr>
                <a:srgbClr val="E67D17"/>
              </a:buClr>
            </a:pPr>
            <a:r>
              <a:rPr lang="pt-BR" smtClean="0"/>
              <a:t>Quinto nível</a:t>
            </a:r>
            <a:endParaRPr lang="pt-BR"/>
          </a:p>
        </p:txBody>
      </p:sp>
      <p:sp>
        <p:nvSpPr>
          <p:cNvPr id="10" name="Retângulo 9"/>
          <p:cNvSpPr/>
          <p:nvPr userDrawn="1"/>
        </p:nvSpPr>
        <p:spPr>
          <a:xfrm>
            <a:off x="0" y="4803998"/>
            <a:ext cx="9144000" cy="299518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0" y="627534"/>
            <a:ext cx="9144000" cy="411510"/>
          </a:xfrm>
          <a:prstGeom prst="rect">
            <a:avLst/>
          </a:prstGeom>
          <a:gradFill flip="none" rotWithShape="1">
            <a:gsLst>
              <a:gs pos="100000">
                <a:srgbClr val="E67D17"/>
              </a:gs>
              <a:gs pos="0">
                <a:srgbClr val="333333"/>
              </a:gs>
            </a:gsLst>
            <a:lin ang="10800000" scaled="1"/>
            <a:tileRect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72000" tIns="0" rIns="0" bIns="0">
            <a:noAutofit/>
          </a:bodyPr>
          <a:lstStyle>
            <a:lvl1pPr marL="180000"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12" name="Retângulo 11"/>
          <p:cNvSpPr/>
          <p:nvPr userDrawn="1"/>
        </p:nvSpPr>
        <p:spPr>
          <a:xfrm>
            <a:off x="0" y="0"/>
            <a:ext cx="4572000" cy="627534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4572000" y="0"/>
            <a:ext cx="4572000" cy="627534"/>
          </a:xfrm>
          <a:prstGeom prst="rect">
            <a:avLst/>
          </a:prstGeom>
          <a:solidFill>
            <a:srgbClr val="E67D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 userDrawn="1"/>
        </p:nvSpPr>
        <p:spPr>
          <a:xfrm>
            <a:off x="0" y="4806967"/>
            <a:ext cx="2843808" cy="153888"/>
          </a:xfrm>
          <a:prstGeom prst="rect">
            <a:avLst/>
          </a:prstGeom>
          <a:noFill/>
        </p:spPr>
        <p:txBody>
          <a:bodyPr wrap="square" lIns="72000" tIns="0" rIns="0" bIns="0" rtlCol="0">
            <a:spAutoFit/>
          </a:bodyPr>
          <a:lstStyle/>
          <a:p>
            <a:r>
              <a:rPr lang="en-US" sz="1000" noProof="0" dirty="0" smtClean="0">
                <a:solidFill>
                  <a:schemeClr val="bg1"/>
                </a:solidFill>
              </a:rPr>
              <a:t>Presentation Date</a:t>
            </a:r>
            <a:endParaRPr lang="en-US" sz="1000" noProof="0" dirty="0">
              <a:solidFill>
                <a:schemeClr val="bg1"/>
              </a:solidFill>
            </a:endParaRPr>
          </a:p>
        </p:txBody>
      </p:sp>
      <p:sp>
        <p:nvSpPr>
          <p:cNvPr id="15" name="CaixaDeTexto 14"/>
          <p:cNvSpPr txBox="1"/>
          <p:nvPr userDrawn="1"/>
        </p:nvSpPr>
        <p:spPr>
          <a:xfrm>
            <a:off x="0" y="4952898"/>
            <a:ext cx="2843808" cy="153888"/>
          </a:xfrm>
          <a:prstGeom prst="rect">
            <a:avLst/>
          </a:prstGeom>
          <a:noFill/>
        </p:spPr>
        <p:txBody>
          <a:bodyPr wrap="square" lIns="72000" tIns="0" rIns="0" bIns="0" rtlCol="0">
            <a:spAutoFit/>
          </a:bodyPr>
          <a:lstStyle/>
          <a:p>
            <a:r>
              <a:rPr lang="en-US" sz="1000" noProof="0" dirty="0" smtClean="0">
                <a:solidFill>
                  <a:schemeClr val="bg1"/>
                </a:solidFill>
              </a:rPr>
              <a:t>Author’s Name – Presentation Title</a:t>
            </a:r>
            <a:endParaRPr lang="en-US" sz="1000" noProof="0" dirty="0">
              <a:solidFill>
                <a:schemeClr val="bg1"/>
              </a:solidFill>
            </a:endParaRPr>
          </a:p>
        </p:txBody>
      </p:sp>
      <p:sp>
        <p:nvSpPr>
          <p:cNvPr id="16" name="CaixaDeTexto 15"/>
          <p:cNvSpPr txBox="1"/>
          <p:nvPr userDrawn="1"/>
        </p:nvSpPr>
        <p:spPr>
          <a:xfrm>
            <a:off x="6300192" y="4806967"/>
            <a:ext cx="2843808" cy="153888"/>
          </a:xfrm>
          <a:prstGeom prst="rect">
            <a:avLst/>
          </a:prstGeom>
          <a:noFill/>
        </p:spPr>
        <p:txBody>
          <a:bodyPr wrap="square" lIns="0" tIns="0" rIns="72000" bIns="0" rtlCol="0">
            <a:spAutoFit/>
          </a:bodyPr>
          <a:lstStyle/>
          <a:p>
            <a:pPr algn="r"/>
            <a:fld id="{85F39ACD-A041-4DE4-BA50-0C1576C5C808}" type="slidenum">
              <a:rPr lang="en-US" sz="1000" noProof="0" smtClean="0">
                <a:solidFill>
                  <a:schemeClr val="bg1"/>
                </a:solidFill>
              </a:rPr>
              <a:t>‹nº›</a:t>
            </a:fld>
            <a:endParaRPr lang="en-US" sz="1000" noProof="0" dirty="0">
              <a:solidFill>
                <a:schemeClr val="bg1"/>
              </a:solidFill>
            </a:endParaRPr>
          </a:p>
        </p:txBody>
      </p:sp>
      <p:sp>
        <p:nvSpPr>
          <p:cNvPr id="17" name="CaixaDeTexto 16"/>
          <p:cNvSpPr txBox="1"/>
          <p:nvPr userDrawn="1"/>
        </p:nvSpPr>
        <p:spPr>
          <a:xfrm>
            <a:off x="6300192" y="4952898"/>
            <a:ext cx="2843808" cy="153888"/>
          </a:xfrm>
          <a:prstGeom prst="rect">
            <a:avLst/>
          </a:prstGeom>
          <a:noFill/>
        </p:spPr>
        <p:txBody>
          <a:bodyPr wrap="square" lIns="0" tIns="0" rIns="72000" bIns="0" rtlCol="0">
            <a:spAutoFit/>
          </a:bodyPr>
          <a:lstStyle/>
          <a:p>
            <a:pPr algn="r"/>
            <a:r>
              <a:rPr lang="en-US" sz="1000" noProof="0" dirty="0" smtClean="0">
                <a:solidFill>
                  <a:schemeClr val="bg1"/>
                </a:solidFill>
              </a:rPr>
              <a:t>LIDET (IME - USP)</a:t>
            </a:r>
            <a:endParaRPr lang="en-US" sz="1000" noProof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 userDrawn="1"/>
        </p:nvSpPr>
        <p:spPr>
          <a:xfrm>
            <a:off x="0" y="4803998"/>
            <a:ext cx="9144000" cy="299518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0" y="627534"/>
            <a:ext cx="9144000" cy="411510"/>
          </a:xfrm>
          <a:prstGeom prst="rect">
            <a:avLst/>
          </a:prstGeom>
          <a:gradFill flip="none" rotWithShape="1">
            <a:gsLst>
              <a:gs pos="100000">
                <a:srgbClr val="E67D17"/>
              </a:gs>
              <a:gs pos="0">
                <a:srgbClr val="333333"/>
              </a:gs>
            </a:gsLst>
            <a:lin ang="10800000" scaled="1"/>
            <a:tileRect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72000" tIns="0" rIns="0" bIns="0">
            <a:noAutofit/>
          </a:bodyPr>
          <a:lstStyle>
            <a:lvl1pPr marL="180000"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0"/>
            <a:ext cx="4572000" cy="627534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 userDrawn="1"/>
        </p:nvSpPr>
        <p:spPr>
          <a:xfrm>
            <a:off x="4572000" y="0"/>
            <a:ext cx="4572000" cy="627534"/>
          </a:xfrm>
          <a:prstGeom prst="rect">
            <a:avLst/>
          </a:prstGeom>
          <a:solidFill>
            <a:srgbClr val="E67D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 userDrawn="1"/>
        </p:nvSpPr>
        <p:spPr>
          <a:xfrm>
            <a:off x="0" y="4806967"/>
            <a:ext cx="2843808" cy="153888"/>
          </a:xfrm>
          <a:prstGeom prst="rect">
            <a:avLst/>
          </a:prstGeom>
          <a:noFill/>
        </p:spPr>
        <p:txBody>
          <a:bodyPr wrap="square" lIns="72000" tIns="0" rIns="0" bIns="0" rtlCol="0">
            <a:spAutoFit/>
          </a:bodyPr>
          <a:lstStyle/>
          <a:p>
            <a:r>
              <a:rPr lang="en-US" sz="1000" noProof="0" dirty="0" smtClean="0">
                <a:solidFill>
                  <a:schemeClr val="bg1"/>
                </a:solidFill>
              </a:rPr>
              <a:t>Presentation Date</a:t>
            </a:r>
            <a:endParaRPr lang="en-US" sz="1000" noProof="0" dirty="0">
              <a:solidFill>
                <a:schemeClr val="bg1"/>
              </a:solidFill>
            </a:endParaRPr>
          </a:p>
        </p:txBody>
      </p:sp>
      <p:sp>
        <p:nvSpPr>
          <p:cNvPr id="11" name="CaixaDeTexto 10"/>
          <p:cNvSpPr txBox="1"/>
          <p:nvPr userDrawn="1"/>
        </p:nvSpPr>
        <p:spPr>
          <a:xfrm>
            <a:off x="0" y="4952898"/>
            <a:ext cx="2843808" cy="153888"/>
          </a:xfrm>
          <a:prstGeom prst="rect">
            <a:avLst/>
          </a:prstGeom>
          <a:noFill/>
        </p:spPr>
        <p:txBody>
          <a:bodyPr wrap="square" lIns="72000" tIns="0" rIns="0" bIns="0" rtlCol="0">
            <a:spAutoFit/>
          </a:bodyPr>
          <a:lstStyle/>
          <a:p>
            <a:r>
              <a:rPr lang="en-US" sz="1000" noProof="0" dirty="0" smtClean="0">
                <a:solidFill>
                  <a:schemeClr val="bg1"/>
                </a:solidFill>
              </a:rPr>
              <a:t>Author’s Name – Presentation Title</a:t>
            </a:r>
            <a:endParaRPr lang="en-US" sz="1000" noProof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 userDrawn="1"/>
        </p:nvSpPr>
        <p:spPr>
          <a:xfrm>
            <a:off x="6300192" y="4806967"/>
            <a:ext cx="2843808" cy="153888"/>
          </a:xfrm>
          <a:prstGeom prst="rect">
            <a:avLst/>
          </a:prstGeom>
          <a:noFill/>
        </p:spPr>
        <p:txBody>
          <a:bodyPr wrap="square" lIns="0" tIns="0" rIns="72000" bIns="0" rtlCol="0">
            <a:spAutoFit/>
          </a:bodyPr>
          <a:lstStyle/>
          <a:p>
            <a:pPr algn="r"/>
            <a:fld id="{85F39ACD-A041-4DE4-BA50-0C1576C5C808}" type="slidenum">
              <a:rPr lang="en-US" sz="1000" noProof="0" smtClean="0">
                <a:solidFill>
                  <a:schemeClr val="bg1"/>
                </a:solidFill>
              </a:rPr>
              <a:t>‹nº›</a:t>
            </a:fld>
            <a:endParaRPr lang="en-US" sz="1000" noProof="0" dirty="0">
              <a:solidFill>
                <a:schemeClr val="bg1"/>
              </a:solidFill>
            </a:endParaRPr>
          </a:p>
        </p:txBody>
      </p:sp>
      <p:sp>
        <p:nvSpPr>
          <p:cNvPr id="13" name="CaixaDeTexto 12"/>
          <p:cNvSpPr txBox="1"/>
          <p:nvPr userDrawn="1"/>
        </p:nvSpPr>
        <p:spPr>
          <a:xfrm>
            <a:off x="6300192" y="4952898"/>
            <a:ext cx="2843808" cy="153888"/>
          </a:xfrm>
          <a:prstGeom prst="rect">
            <a:avLst/>
          </a:prstGeom>
          <a:noFill/>
        </p:spPr>
        <p:txBody>
          <a:bodyPr wrap="square" lIns="0" tIns="0" rIns="72000" bIns="0" rtlCol="0">
            <a:spAutoFit/>
          </a:bodyPr>
          <a:lstStyle/>
          <a:p>
            <a:pPr algn="r"/>
            <a:r>
              <a:rPr lang="en-US" sz="1000" noProof="0" dirty="0" smtClean="0">
                <a:solidFill>
                  <a:schemeClr val="bg1"/>
                </a:solidFill>
              </a:rPr>
              <a:t>LIDET (IME - USP)</a:t>
            </a:r>
            <a:endParaRPr lang="en-US" sz="1000" noProof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 userDrawn="1"/>
        </p:nvSpPr>
        <p:spPr>
          <a:xfrm>
            <a:off x="0" y="4803998"/>
            <a:ext cx="9144000" cy="299518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 userDrawn="1"/>
        </p:nvSpPr>
        <p:spPr>
          <a:xfrm>
            <a:off x="0" y="0"/>
            <a:ext cx="4572000" cy="627534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4572000" y="0"/>
            <a:ext cx="4572000" cy="627534"/>
          </a:xfrm>
          <a:prstGeom prst="rect">
            <a:avLst/>
          </a:prstGeom>
          <a:solidFill>
            <a:srgbClr val="E67D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 userDrawn="1"/>
        </p:nvSpPr>
        <p:spPr>
          <a:xfrm>
            <a:off x="0" y="4806967"/>
            <a:ext cx="2843808" cy="153888"/>
          </a:xfrm>
          <a:prstGeom prst="rect">
            <a:avLst/>
          </a:prstGeom>
          <a:noFill/>
        </p:spPr>
        <p:txBody>
          <a:bodyPr wrap="square" lIns="72000" tIns="0" rIns="0" bIns="0" rtlCol="0">
            <a:spAutoFit/>
          </a:bodyPr>
          <a:lstStyle/>
          <a:p>
            <a:r>
              <a:rPr lang="en-US" sz="1000" noProof="0" dirty="0" smtClean="0">
                <a:solidFill>
                  <a:schemeClr val="bg1"/>
                </a:solidFill>
              </a:rPr>
              <a:t>Presentation Date</a:t>
            </a:r>
            <a:endParaRPr lang="en-US" sz="1000" noProof="0" dirty="0">
              <a:solidFill>
                <a:schemeClr val="bg1"/>
              </a:solidFill>
            </a:endParaRPr>
          </a:p>
        </p:txBody>
      </p:sp>
      <p:sp>
        <p:nvSpPr>
          <p:cNvPr id="9" name="CaixaDeTexto 8"/>
          <p:cNvSpPr txBox="1"/>
          <p:nvPr userDrawn="1"/>
        </p:nvSpPr>
        <p:spPr>
          <a:xfrm>
            <a:off x="0" y="4952898"/>
            <a:ext cx="2843808" cy="153888"/>
          </a:xfrm>
          <a:prstGeom prst="rect">
            <a:avLst/>
          </a:prstGeom>
          <a:noFill/>
        </p:spPr>
        <p:txBody>
          <a:bodyPr wrap="square" lIns="72000" tIns="0" rIns="0" bIns="0" rtlCol="0">
            <a:spAutoFit/>
          </a:bodyPr>
          <a:lstStyle/>
          <a:p>
            <a:r>
              <a:rPr lang="en-US" sz="1000" noProof="0" dirty="0" smtClean="0">
                <a:solidFill>
                  <a:schemeClr val="bg1"/>
                </a:solidFill>
              </a:rPr>
              <a:t>Author’s Name – Presentation Title</a:t>
            </a:r>
            <a:endParaRPr lang="en-US" sz="1000" noProof="0" dirty="0">
              <a:solidFill>
                <a:schemeClr val="bg1"/>
              </a:solidFill>
            </a:endParaRPr>
          </a:p>
        </p:txBody>
      </p:sp>
      <p:sp>
        <p:nvSpPr>
          <p:cNvPr id="10" name="CaixaDeTexto 9"/>
          <p:cNvSpPr txBox="1"/>
          <p:nvPr userDrawn="1"/>
        </p:nvSpPr>
        <p:spPr>
          <a:xfrm>
            <a:off x="6300192" y="4806967"/>
            <a:ext cx="2843808" cy="153888"/>
          </a:xfrm>
          <a:prstGeom prst="rect">
            <a:avLst/>
          </a:prstGeom>
          <a:noFill/>
        </p:spPr>
        <p:txBody>
          <a:bodyPr wrap="square" lIns="0" tIns="0" rIns="72000" bIns="0" rtlCol="0">
            <a:spAutoFit/>
          </a:bodyPr>
          <a:lstStyle/>
          <a:p>
            <a:pPr algn="r"/>
            <a:fld id="{85F39ACD-A041-4DE4-BA50-0C1576C5C808}" type="slidenum">
              <a:rPr lang="en-US" sz="1000" noProof="0" smtClean="0">
                <a:solidFill>
                  <a:schemeClr val="bg1"/>
                </a:solidFill>
              </a:rPr>
              <a:t>‹nº›</a:t>
            </a:fld>
            <a:endParaRPr lang="en-US" sz="1000" noProof="0" dirty="0">
              <a:solidFill>
                <a:schemeClr val="bg1"/>
              </a:solidFill>
            </a:endParaRPr>
          </a:p>
        </p:txBody>
      </p:sp>
      <p:sp>
        <p:nvSpPr>
          <p:cNvPr id="11" name="CaixaDeTexto 10"/>
          <p:cNvSpPr txBox="1"/>
          <p:nvPr userDrawn="1"/>
        </p:nvSpPr>
        <p:spPr>
          <a:xfrm>
            <a:off x="6300192" y="4952898"/>
            <a:ext cx="2843808" cy="153888"/>
          </a:xfrm>
          <a:prstGeom prst="rect">
            <a:avLst/>
          </a:prstGeom>
          <a:noFill/>
        </p:spPr>
        <p:txBody>
          <a:bodyPr wrap="square" lIns="0" tIns="0" rIns="72000" bIns="0" rtlCol="0">
            <a:spAutoFit/>
          </a:bodyPr>
          <a:lstStyle/>
          <a:p>
            <a:pPr algn="r"/>
            <a:r>
              <a:rPr lang="en-US" sz="1000" noProof="0" dirty="0" smtClean="0">
                <a:solidFill>
                  <a:schemeClr val="bg1"/>
                </a:solidFill>
              </a:rPr>
              <a:t>LIDET (IME - USP)</a:t>
            </a:r>
            <a:endParaRPr lang="en-US" sz="1000" noProof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699542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E67D17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699542"/>
            <a:ext cx="5111750" cy="3895081"/>
          </a:xfrm>
          <a:prstGeom prst="rect">
            <a:avLst/>
          </a:prstGeom>
        </p:spPr>
        <p:txBody>
          <a:bodyPr/>
          <a:lstStyle>
            <a:lvl1pPr>
              <a:defRPr lang="pt-BR" dirty="0" smtClean="0"/>
            </a:lvl1pPr>
            <a:lvl2pPr>
              <a:defRPr lang="pt-BR" dirty="0" smtClean="0"/>
            </a:lvl2pPr>
            <a:lvl3pPr>
              <a:defRPr lang="pt-BR" dirty="0" smtClean="0"/>
            </a:lvl3pPr>
            <a:lvl4pPr>
              <a:defRPr lang="pt-BR" dirty="0" smtClean="0"/>
            </a:lvl4pPr>
            <a:lvl5pPr>
              <a:defRPr lang="pt-BR" dirty="0"/>
            </a:lvl5pPr>
          </a:lstStyle>
          <a:p>
            <a:pPr lvl="0">
              <a:buClr>
                <a:srgbClr val="E67D17"/>
              </a:buClr>
              <a:buFont typeface="Wingdings" panose="05000000000000000000" pitchFamily="2" charset="2"/>
              <a:buChar char="§"/>
            </a:pPr>
            <a:r>
              <a:rPr lang="pt-BR" dirty="0" smtClean="0"/>
              <a:t>Clique para editar os estilos do texto mestre</a:t>
            </a:r>
          </a:p>
          <a:p>
            <a:pPr lvl="1">
              <a:buClr>
                <a:srgbClr val="E67D17"/>
              </a:buClr>
            </a:pPr>
            <a:r>
              <a:rPr lang="pt-BR" dirty="0" smtClean="0"/>
              <a:t>Segundo nível</a:t>
            </a:r>
          </a:p>
          <a:p>
            <a:pPr lvl="2">
              <a:buClr>
                <a:srgbClr val="E67D17"/>
              </a:buClr>
            </a:pPr>
            <a:r>
              <a:rPr lang="pt-BR" dirty="0" smtClean="0"/>
              <a:t>Terceiro nível</a:t>
            </a:r>
          </a:p>
          <a:p>
            <a:pPr lvl="3">
              <a:buClr>
                <a:srgbClr val="E67D17"/>
              </a:buClr>
            </a:pPr>
            <a:r>
              <a:rPr lang="pt-BR" dirty="0" smtClean="0"/>
              <a:t>Quarto nível</a:t>
            </a:r>
          </a:p>
          <a:p>
            <a:pPr lvl="4">
              <a:buClr>
                <a:srgbClr val="E67D17"/>
              </a:buClr>
            </a:pPr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563638"/>
            <a:ext cx="3008313" cy="30309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Clique para editar os estilos do texto mestre</a:t>
            </a:r>
          </a:p>
        </p:txBody>
      </p:sp>
      <p:sp>
        <p:nvSpPr>
          <p:cNvPr id="8" name="Retângulo 7"/>
          <p:cNvSpPr/>
          <p:nvPr userDrawn="1"/>
        </p:nvSpPr>
        <p:spPr>
          <a:xfrm>
            <a:off x="0" y="4803998"/>
            <a:ext cx="9144000" cy="299518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 userDrawn="1"/>
        </p:nvSpPr>
        <p:spPr>
          <a:xfrm>
            <a:off x="0" y="0"/>
            <a:ext cx="4572000" cy="627534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 userDrawn="1"/>
        </p:nvSpPr>
        <p:spPr>
          <a:xfrm>
            <a:off x="4572000" y="0"/>
            <a:ext cx="4572000" cy="627534"/>
          </a:xfrm>
          <a:prstGeom prst="rect">
            <a:avLst/>
          </a:prstGeom>
          <a:solidFill>
            <a:srgbClr val="E67D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 userDrawn="1"/>
        </p:nvSpPr>
        <p:spPr>
          <a:xfrm>
            <a:off x="0" y="4806967"/>
            <a:ext cx="2843808" cy="153888"/>
          </a:xfrm>
          <a:prstGeom prst="rect">
            <a:avLst/>
          </a:prstGeom>
          <a:noFill/>
        </p:spPr>
        <p:txBody>
          <a:bodyPr wrap="square" lIns="72000" tIns="0" rIns="0" bIns="0" rtlCol="0">
            <a:spAutoFit/>
          </a:bodyPr>
          <a:lstStyle/>
          <a:p>
            <a:r>
              <a:rPr lang="en-US" sz="1000" noProof="0" dirty="0" smtClean="0">
                <a:solidFill>
                  <a:schemeClr val="bg1"/>
                </a:solidFill>
              </a:rPr>
              <a:t>Presentation Date</a:t>
            </a:r>
            <a:endParaRPr lang="en-US" sz="1000" noProof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 userDrawn="1"/>
        </p:nvSpPr>
        <p:spPr>
          <a:xfrm>
            <a:off x="0" y="4952898"/>
            <a:ext cx="2843808" cy="153888"/>
          </a:xfrm>
          <a:prstGeom prst="rect">
            <a:avLst/>
          </a:prstGeom>
          <a:noFill/>
        </p:spPr>
        <p:txBody>
          <a:bodyPr wrap="square" lIns="72000" tIns="0" rIns="0" bIns="0" rtlCol="0">
            <a:spAutoFit/>
          </a:bodyPr>
          <a:lstStyle/>
          <a:p>
            <a:r>
              <a:rPr lang="en-US" sz="1000" noProof="0" dirty="0" smtClean="0">
                <a:solidFill>
                  <a:schemeClr val="bg1"/>
                </a:solidFill>
              </a:rPr>
              <a:t>Author’s Name – Presentation Title</a:t>
            </a:r>
            <a:endParaRPr lang="en-US" sz="1000" noProof="0" dirty="0">
              <a:solidFill>
                <a:schemeClr val="bg1"/>
              </a:solidFill>
            </a:endParaRPr>
          </a:p>
        </p:txBody>
      </p:sp>
      <p:sp>
        <p:nvSpPr>
          <p:cNvPr id="13" name="CaixaDeTexto 12"/>
          <p:cNvSpPr txBox="1"/>
          <p:nvPr userDrawn="1"/>
        </p:nvSpPr>
        <p:spPr>
          <a:xfrm>
            <a:off x="6300192" y="4806967"/>
            <a:ext cx="2843808" cy="153888"/>
          </a:xfrm>
          <a:prstGeom prst="rect">
            <a:avLst/>
          </a:prstGeom>
          <a:noFill/>
        </p:spPr>
        <p:txBody>
          <a:bodyPr wrap="square" lIns="0" tIns="0" rIns="72000" bIns="0" rtlCol="0">
            <a:spAutoFit/>
          </a:bodyPr>
          <a:lstStyle/>
          <a:p>
            <a:pPr algn="r"/>
            <a:fld id="{85F39ACD-A041-4DE4-BA50-0C1576C5C808}" type="slidenum">
              <a:rPr lang="en-US" sz="1000" noProof="0" smtClean="0">
                <a:solidFill>
                  <a:schemeClr val="bg1"/>
                </a:solidFill>
              </a:rPr>
              <a:t>‹nº›</a:t>
            </a:fld>
            <a:endParaRPr lang="en-US" sz="1000" noProof="0" dirty="0">
              <a:solidFill>
                <a:schemeClr val="bg1"/>
              </a:solidFill>
            </a:endParaRPr>
          </a:p>
        </p:txBody>
      </p:sp>
      <p:sp>
        <p:nvSpPr>
          <p:cNvPr id="14" name="CaixaDeTexto 13"/>
          <p:cNvSpPr txBox="1"/>
          <p:nvPr userDrawn="1"/>
        </p:nvSpPr>
        <p:spPr>
          <a:xfrm>
            <a:off x="6300192" y="4952898"/>
            <a:ext cx="2843808" cy="153888"/>
          </a:xfrm>
          <a:prstGeom prst="rect">
            <a:avLst/>
          </a:prstGeom>
          <a:noFill/>
        </p:spPr>
        <p:txBody>
          <a:bodyPr wrap="square" lIns="0" tIns="0" rIns="72000" bIns="0" rtlCol="0">
            <a:spAutoFit/>
          </a:bodyPr>
          <a:lstStyle/>
          <a:p>
            <a:pPr algn="r"/>
            <a:r>
              <a:rPr lang="en-US" sz="1000" noProof="0" dirty="0" smtClean="0">
                <a:solidFill>
                  <a:schemeClr val="bg1"/>
                </a:solidFill>
              </a:rPr>
              <a:t>LIDET (IME - USP)</a:t>
            </a:r>
            <a:endParaRPr lang="en-US" sz="1000" noProof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E67D17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771549"/>
            <a:ext cx="5486400" cy="27741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8" name="Retângulo 7"/>
          <p:cNvSpPr/>
          <p:nvPr userDrawn="1"/>
        </p:nvSpPr>
        <p:spPr>
          <a:xfrm>
            <a:off x="0" y="4803998"/>
            <a:ext cx="9144000" cy="299518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 userDrawn="1"/>
        </p:nvSpPr>
        <p:spPr>
          <a:xfrm>
            <a:off x="0" y="0"/>
            <a:ext cx="4572000" cy="627534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 userDrawn="1"/>
        </p:nvSpPr>
        <p:spPr>
          <a:xfrm>
            <a:off x="4572000" y="0"/>
            <a:ext cx="4572000" cy="627534"/>
          </a:xfrm>
          <a:prstGeom prst="rect">
            <a:avLst/>
          </a:prstGeom>
          <a:solidFill>
            <a:srgbClr val="E67D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 userDrawn="1"/>
        </p:nvSpPr>
        <p:spPr>
          <a:xfrm>
            <a:off x="0" y="4806967"/>
            <a:ext cx="2843808" cy="153888"/>
          </a:xfrm>
          <a:prstGeom prst="rect">
            <a:avLst/>
          </a:prstGeom>
          <a:noFill/>
        </p:spPr>
        <p:txBody>
          <a:bodyPr wrap="square" lIns="72000" tIns="0" rIns="0" bIns="0" rtlCol="0">
            <a:spAutoFit/>
          </a:bodyPr>
          <a:lstStyle/>
          <a:p>
            <a:r>
              <a:rPr lang="en-US" sz="1000" noProof="0" dirty="0" smtClean="0">
                <a:solidFill>
                  <a:schemeClr val="bg1"/>
                </a:solidFill>
              </a:rPr>
              <a:t>Presentation Date</a:t>
            </a:r>
            <a:endParaRPr lang="en-US" sz="1000" noProof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 userDrawn="1"/>
        </p:nvSpPr>
        <p:spPr>
          <a:xfrm>
            <a:off x="0" y="4952898"/>
            <a:ext cx="2843808" cy="153888"/>
          </a:xfrm>
          <a:prstGeom prst="rect">
            <a:avLst/>
          </a:prstGeom>
          <a:noFill/>
        </p:spPr>
        <p:txBody>
          <a:bodyPr wrap="square" lIns="72000" tIns="0" rIns="0" bIns="0" rtlCol="0">
            <a:spAutoFit/>
          </a:bodyPr>
          <a:lstStyle/>
          <a:p>
            <a:r>
              <a:rPr lang="en-US" sz="1000" noProof="0" dirty="0" smtClean="0">
                <a:solidFill>
                  <a:schemeClr val="bg1"/>
                </a:solidFill>
              </a:rPr>
              <a:t>Author’s Name – Presentation Title</a:t>
            </a:r>
            <a:endParaRPr lang="en-US" sz="1000" noProof="0" dirty="0">
              <a:solidFill>
                <a:schemeClr val="bg1"/>
              </a:solidFill>
            </a:endParaRPr>
          </a:p>
        </p:txBody>
      </p:sp>
      <p:sp>
        <p:nvSpPr>
          <p:cNvPr id="13" name="CaixaDeTexto 12"/>
          <p:cNvSpPr txBox="1"/>
          <p:nvPr userDrawn="1"/>
        </p:nvSpPr>
        <p:spPr>
          <a:xfrm>
            <a:off x="6300192" y="4806967"/>
            <a:ext cx="2843808" cy="153888"/>
          </a:xfrm>
          <a:prstGeom prst="rect">
            <a:avLst/>
          </a:prstGeom>
          <a:noFill/>
        </p:spPr>
        <p:txBody>
          <a:bodyPr wrap="square" lIns="0" tIns="0" rIns="72000" bIns="0" rtlCol="0">
            <a:spAutoFit/>
          </a:bodyPr>
          <a:lstStyle/>
          <a:p>
            <a:pPr algn="r"/>
            <a:fld id="{85F39ACD-A041-4DE4-BA50-0C1576C5C808}" type="slidenum">
              <a:rPr lang="en-US" sz="1000" noProof="0" smtClean="0">
                <a:solidFill>
                  <a:schemeClr val="bg1"/>
                </a:solidFill>
              </a:rPr>
              <a:t>‹nº›</a:t>
            </a:fld>
            <a:endParaRPr lang="en-US" sz="1000" noProof="0" dirty="0">
              <a:solidFill>
                <a:schemeClr val="bg1"/>
              </a:solidFill>
            </a:endParaRPr>
          </a:p>
        </p:txBody>
      </p:sp>
      <p:sp>
        <p:nvSpPr>
          <p:cNvPr id="14" name="CaixaDeTexto 13"/>
          <p:cNvSpPr txBox="1"/>
          <p:nvPr userDrawn="1"/>
        </p:nvSpPr>
        <p:spPr>
          <a:xfrm>
            <a:off x="6300192" y="4952898"/>
            <a:ext cx="2843808" cy="153888"/>
          </a:xfrm>
          <a:prstGeom prst="rect">
            <a:avLst/>
          </a:prstGeom>
          <a:noFill/>
        </p:spPr>
        <p:txBody>
          <a:bodyPr wrap="square" lIns="0" tIns="0" rIns="72000" bIns="0" rtlCol="0">
            <a:spAutoFit/>
          </a:bodyPr>
          <a:lstStyle/>
          <a:p>
            <a:pPr algn="r"/>
            <a:r>
              <a:rPr lang="en-US" sz="1000" noProof="0" dirty="0" smtClean="0">
                <a:solidFill>
                  <a:schemeClr val="bg1"/>
                </a:solidFill>
              </a:rPr>
              <a:t>LIDET (IME - USP)</a:t>
            </a:r>
            <a:endParaRPr lang="en-US" sz="1000" noProof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607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7709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0</Words>
  <Application>Microsoft Office PowerPoint</Application>
  <PresentationFormat>Apresentação na tela (16:9)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 Carlos Vieira</dc:creator>
  <cp:lastModifiedBy>Luiz Carlos</cp:lastModifiedBy>
  <cp:revision>12</cp:revision>
  <dcterms:created xsi:type="dcterms:W3CDTF">2014-11-23T23:45:10Z</dcterms:created>
  <dcterms:modified xsi:type="dcterms:W3CDTF">2015-01-16T21:12:13Z</dcterms:modified>
</cp:coreProperties>
</file>