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A8C2E"/>
    <a:srgbClr val="FCD9BC"/>
    <a:srgbClr val="F9B47B"/>
    <a:srgbClr val="FBC69B"/>
    <a:srgbClr val="F9B073"/>
    <a:srgbClr val="F7D1AB"/>
    <a:srgbClr val="F3BE89"/>
    <a:srgbClr val="EFA75F"/>
    <a:srgbClr val="E67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125" d="100"/>
          <a:sy n="125" d="100"/>
        </p:scale>
        <p:origin x="-114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828E9-F962-435B-836A-7C071FF5D6DB}" type="doc">
      <dgm:prSet loTypeId="urn:microsoft.com/office/officeart/2005/8/layout/pyramid1" loCatId="pyramid" qsTypeId="urn:microsoft.com/office/officeart/2005/8/quickstyle/simple1" qsCatId="simple" csTypeId="urn:microsoft.com/office/officeart/2005/8/colors/accent6_5" csCatId="accent6" phldr="1"/>
      <dgm:spPr/>
    </dgm:pt>
    <dgm:pt modelId="{F9685DB7-D5A6-4EB5-A758-E1C74F79C0BF}">
      <dgm:prSet phldrT="[Texto]"/>
      <dgm:spPr/>
      <dgm:t>
        <a:bodyPr/>
        <a:lstStyle/>
        <a:p>
          <a:r>
            <a:rPr lang="pt-BR" dirty="0" smtClean="0">
              <a:solidFill>
                <a:srgbClr val="333333"/>
              </a:solidFill>
            </a:rPr>
            <a:t>Prazer</a:t>
          </a:r>
          <a:endParaRPr lang="pt-BR" dirty="0">
            <a:solidFill>
              <a:srgbClr val="333333"/>
            </a:solidFill>
          </a:endParaRPr>
        </a:p>
      </dgm:t>
    </dgm:pt>
    <dgm:pt modelId="{077094D4-8702-4899-8FF2-70D1E4A21903}" type="parTrans" cxnId="{54040936-408B-45CA-BDBE-2B72BCD172BF}">
      <dgm:prSet/>
      <dgm:spPr/>
      <dgm:t>
        <a:bodyPr/>
        <a:lstStyle/>
        <a:p>
          <a:endParaRPr lang="pt-BR">
            <a:solidFill>
              <a:srgbClr val="333333"/>
            </a:solidFill>
          </a:endParaRPr>
        </a:p>
      </dgm:t>
    </dgm:pt>
    <dgm:pt modelId="{F61172F5-FEF6-48A7-89DA-C980A1049551}" type="sibTrans" cxnId="{54040936-408B-45CA-BDBE-2B72BCD172BF}">
      <dgm:prSet/>
      <dgm:spPr/>
      <dgm:t>
        <a:bodyPr/>
        <a:lstStyle/>
        <a:p>
          <a:endParaRPr lang="pt-BR">
            <a:solidFill>
              <a:srgbClr val="333333"/>
            </a:solidFill>
          </a:endParaRPr>
        </a:p>
      </dgm:t>
    </dgm:pt>
    <dgm:pt modelId="{CAE98ECB-4165-4F12-98DD-4B39B1208AB4}">
      <dgm:prSet phldrT="[Texto]"/>
      <dgm:spPr/>
      <dgm:t>
        <a:bodyPr/>
        <a:lstStyle/>
        <a:p>
          <a:r>
            <a:rPr lang="pt-BR" dirty="0" smtClean="0">
              <a:solidFill>
                <a:srgbClr val="333333"/>
              </a:solidFill>
            </a:rPr>
            <a:t>Usabilidade</a:t>
          </a:r>
          <a:endParaRPr lang="pt-BR" dirty="0">
            <a:solidFill>
              <a:srgbClr val="333333"/>
            </a:solidFill>
          </a:endParaRPr>
        </a:p>
      </dgm:t>
    </dgm:pt>
    <dgm:pt modelId="{B6A94A66-C7CA-4C66-9C90-871C07C9A8C9}" type="parTrans" cxnId="{7057895C-A740-4548-BDC1-DF0C33EA06A9}">
      <dgm:prSet/>
      <dgm:spPr/>
      <dgm:t>
        <a:bodyPr/>
        <a:lstStyle/>
        <a:p>
          <a:endParaRPr lang="pt-BR">
            <a:solidFill>
              <a:srgbClr val="333333"/>
            </a:solidFill>
          </a:endParaRPr>
        </a:p>
      </dgm:t>
    </dgm:pt>
    <dgm:pt modelId="{DE9D11E2-2B54-451A-9A02-212F9131C5C3}" type="sibTrans" cxnId="{7057895C-A740-4548-BDC1-DF0C33EA06A9}">
      <dgm:prSet/>
      <dgm:spPr/>
      <dgm:t>
        <a:bodyPr/>
        <a:lstStyle/>
        <a:p>
          <a:endParaRPr lang="pt-BR">
            <a:solidFill>
              <a:srgbClr val="333333"/>
            </a:solidFill>
          </a:endParaRPr>
        </a:p>
      </dgm:t>
    </dgm:pt>
    <dgm:pt modelId="{48675CE1-6845-4FB1-8128-6416E1200410}">
      <dgm:prSet phldrT="[Texto]"/>
      <dgm:spPr/>
      <dgm:t>
        <a:bodyPr/>
        <a:lstStyle/>
        <a:p>
          <a:r>
            <a:rPr lang="pt-BR" dirty="0" smtClean="0">
              <a:solidFill>
                <a:srgbClr val="333333"/>
              </a:solidFill>
            </a:rPr>
            <a:t>Funcionalidade</a:t>
          </a:r>
          <a:endParaRPr lang="pt-BR" dirty="0">
            <a:solidFill>
              <a:srgbClr val="333333"/>
            </a:solidFill>
          </a:endParaRPr>
        </a:p>
      </dgm:t>
    </dgm:pt>
    <dgm:pt modelId="{63DAF5D8-FAFC-4707-9F9F-1B0021DD1C05}" type="parTrans" cxnId="{80519B9F-408D-49FC-993F-361D99EED3AB}">
      <dgm:prSet/>
      <dgm:spPr/>
      <dgm:t>
        <a:bodyPr/>
        <a:lstStyle/>
        <a:p>
          <a:endParaRPr lang="pt-BR">
            <a:solidFill>
              <a:srgbClr val="333333"/>
            </a:solidFill>
          </a:endParaRPr>
        </a:p>
      </dgm:t>
    </dgm:pt>
    <dgm:pt modelId="{FCCC14D8-8A52-4F3A-ACE4-6D8FC1CCA514}" type="sibTrans" cxnId="{80519B9F-408D-49FC-993F-361D99EED3AB}">
      <dgm:prSet/>
      <dgm:spPr/>
      <dgm:t>
        <a:bodyPr/>
        <a:lstStyle/>
        <a:p>
          <a:endParaRPr lang="pt-BR">
            <a:solidFill>
              <a:srgbClr val="333333"/>
            </a:solidFill>
          </a:endParaRPr>
        </a:p>
      </dgm:t>
    </dgm:pt>
    <dgm:pt modelId="{1F674C68-F0EF-4BEF-AB6C-D8EF68F18182}" type="pres">
      <dgm:prSet presAssocID="{E60828E9-F962-435B-836A-7C071FF5D6DB}" presName="Name0" presStyleCnt="0">
        <dgm:presLayoutVars>
          <dgm:dir/>
          <dgm:animLvl val="lvl"/>
          <dgm:resizeHandles val="exact"/>
        </dgm:presLayoutVars>
      </dgm:prSet>
      <dgm:spPr/>
    </dgm:pt>
    <dgm:pt modelId="{5852885B-8D50-4AB2-9C0E-DB5C16F4B9BF}" type="pres">
      <dgm:prSet presAssocID="{F9685DB7-D5A6-4EB5-A758-E1C74F79C0BF}" presName="Name8" presStyleCnt="0"/>
      <dgm:spPr/>
    </dgm:pt>
    <dgm:pt modelId="{17EE8B7C-693A-4BE4-A5D1-A602963EE13B}" type="pres">
      <dgm:prSet presAssocID="{F9685DB7-D5A6-4EB5-A758-E1C74F79C0BF}" presName="level" presStyleLbl="node1" presStyleIdx="0" presStyleCnt="3">
        <dgm:presLayoutVars>
          <dgm:chMax val="1"/>
          <dgm:bulletEnabled val="1"/>
        </dgm:presLayoutVars>
      </dgm:prSet>
      <dgm:spPr/>
    </dgm:pt>
    <dgm:pt modelId="{06DF55A9-2328-48E6-8804-1A5AFC4F3494}" type="pres">
      <dgm:prSet presAssocID="{F9685DB7-D5A6-4EB5-A758-E1C74F79C0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440048C-8156-4891-8884-20AB948863AC}" type="pres">
      <dgm:prSet presAssocID="{CAE98ECB-4165-4F12-98DD-4B39B1208AB4}" presName="Name8" presStyleCnt="0"/>
      <dgm:spPr/>
    </dgm:pt>
    <dgm:pt modelId="{7413B943-16B8-46C6-A933-64E7C7E2DA5D}" type="pres">
      <dgm:prSet presAssocID="{CAE98ECB-4165-4F12-98DD-4B39B1208AB4}" presName="level" presStyleLbl="node1" presStyleIdx="1" presStyleCnt="3">
        <dgm:presLayoutVars>
          <dgm:chMax val="1"/>
          <dgm:bulletEnabled val="1"/>
        </dgm:presLayoutVars>
      </dgm:prSet>
      <dgm:spPr/>
    </dgm:pt>
    <dgm:pt modelId="{CA2FB2EF-6EA2-4874-8A3B-BDCD65627878}" type="pres">
      <dgm:prSet presAssocID="{CAE98ECB-4165-4F12-98DD-4B39B1208A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9136BD-E581-46F3-AD2D-712AF8074D7C}" type="pres">
      <dgm:prSet presAssocID="{48675CE1-6845-4FB1-8128-6416E1200410}" presName="Name8" presStyleCnt="0"/>
      <dgm:spPr/>
    </dgm:pt>
    <dgm:pt modelId="{A8FC50AC-6C59-436F-92BA-75264190A3CE}" type="pres">
      <dgm:prSet presAssocID="{48675CE1-6845-4FB1-8128-6416E1200410}" presName="level" presStyleLbl="node1" presStyleIdx="2" presStyleCnt="3" custLinFactNeighborX="5276" custLinFactNeighborY="37361">
        <dgm:presLayoutVars>
          <dgm:chMax val="1"/>
          <dgm:bulletEnabled val="1"/>
        </dgm:presLayoutVars>
      </dgm:prSet>
      <dgm:spPr/>
    </dgm:pt>
    <dgm:pt modelId="{E495CC17-5F39-4020-BC78-D03B05DFCFB7}" type="pres">
      <dgm:prSet presAssocID="{48675CE1-6845-4FB1-8128-6416E120041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057895C-A740-4548-BDC1-DF0C33EA06A9}" srcId="{E60828E9-F962-435B-836A-7C071FF5D6DB}" destId="{CAE98ECB-4165-4F12-98DD-4B39B1208AB4}" srcOrd="1" destOrd="0" parTransId="{B6A94A66-C7CA-4C66-9C90-871C07C9A8C9}" sibTransId="{DE9D11E2-2B54-451A-9A02-212F9131C5C3}"/>
    <dgm:cxn modelId="{1AA83BD6-6751-4024-96BD-8A46B2E42C8D}" type="presOf" srcId="{CAE98ECB-4165-4F12-98DD-4B39B1208AB4}" destId="{7413B943-16B8-46C6-A933-64E7C7E2DA5D}" srcOrd="0" destOrd="0" presId="urn:microsoft.com/office/officeart/2005/8/layout/pyramid1"/>
    <dgm:cxn modelId="{904E5E83-13F2-4ADA-9ED1-B5A135B41AB9}" type="presOf" srcId="{F9685DB7-D5A6-4EB5-A758-E1C74F79C0BF}" destId="{06DF55A9-2328-48E6-8804-1A5AFC4F3494}" srcOrd="1" destOrd="0" presId="urn:microsoft.com/office/officeart/2005/8/layout/pyramid1"/>
    <dgm:cxn modelId="{780F0942-80E7-45CA-8959-72B6101065A7}" type="presOf" srcId="{F9685DB7-D5A6-4EB5-A758-E1C74F79C0BF}" destId="{17EE8B7C-693A-4BE4-A5D1-A602963EE13B}" srcOrd="0" destOrd="0" presId="urn:microsoft.com/office/officeart/2005/8/layout/pyramid1"/>
    <dgm:cxn modelId="{80519B9F-408D-49FC-993F-361D99EED3AB}" srcId="{E60828E9-F962-435B-836A-7C071FF5D6DB}" destId="{48675CE1-6845-4FB1-8128-6416E1200410}" srcOrd="2" destOrd="0" parTransId="{63DAF5D8-FAFC-4707-9F9F-1B0021DD1C05}" sibTransId="{FCCC14D8-8A52-4F3A-ACE4-6D8FC1CCA514}"/>
    <dgm:cxn modelId="{965E7C16-AB97-45B5-A65D-20349A43490C}" type="presOf" srcId="{48675CE1-6845-4FB1-8128-6416E1200410}" destId="{E495CC17-5F39-4020-BC78-D03B05DFCFB7}" srcOrd="1" destOrd="0" presId="urn:microsoft.com/office/officeart/2005/8/layout/pyramid1"/>
    <dgm:cxn modelId="{54040936-408B-45CA-BDBE-2B72BCD172BF}" srcId="{E60828E9-F962-435B-836A-7C071FF5D6DB}" destId="{F9685DB7-D5A6-4EB5-A758-E1C74F79C0BF}" srcOrd="0" destOrd="0" parTransId="{077094D4-8702-4899-8FF2-70D1E4A21903}" sibTransId="{F61172F5-FEF6-48A7-89DA-C980A1049551}"/>
    <dgm:cxn modelId="{770D53BD-E32A-48E7-B3A8-1B680D4C77AF}" type="presOf" srcId="{48675CE1-6845-4FB1-8128-6416E1200410}" destId="{A8FC50AC-6C59-436F-92BA-75264190A3CE}" srcOrd="0" destOrd="0" presId="urn:microsoft.com/office/officeart/2005/8/layout/pyramid1"/>
    <dgm:cxn modelId="{043EE6C4-FAAF-4A81-BA0D-71B332872DC3}" type="presOf" srcId="{E60828E9-F962-435B-836A-7C071FF5D6DB}" destId="{1F674C68-F0EF-4BEF-AB6C-D8EF68F18182}" srcOrd="0" destOrd="0" presId="urn:microsoft.com/office/officeart/2005/8/layout/pyramid1"/>
    <dgm:cxn modelId="{331FF3D2-9138-405A-B27A-B02D0FD513D8}" type="presOf" srcId="{CAE98ECB-4165-4F12-98DD-4B39B1208AB4}" destId="{CA2FB2EF-6EA2-4874-8A3B-BDCD65627878}" srcOrd="1" destOrd="0" presId="urn:microsoft.com/office/officeart/2005/8/layout/pyramid1"/>
    <dgm:cxn modelId="{432935D5-880C-4AE9-84A6-22EF8314C8FA}" type="presParOf" srcId="{1F674C68-F0EF-4BEF-AB6C-D8EF68F18182}" destId="{5852885B-8D50-4AB2-9C0E-DB5C16F4B9BF}" srcOrd="0" destOrd="0" presId="urn:microsoft.com/office/officeart/2005/8/layout/pyramid1"/>
    <dgm:cxn modelId="{5465BD7C-F6F6-4FF3-82DA-7396B68BAAAA}" type="presParOf" srcId="{5852885B-8D50-4AB2-9C0E-DB5C16F4B9BF}" destId="{17EE8B7C-693A-4BE4-A5D1-A602963EE13B}" srcOrd="0" destOrd="0" presId="urn:microsoft.com/office/officeart/2005/8/layout/pyramid1"/>
    <dgm:cxn modelId="{9320ADD8-9325-4886-836A-FCB8CDC33649}" type="presParOf" srcId="{5852885B-8D50-4AB2-9C0E-DB5C16F4B9BF}" destId="{06DF55A9-2328-48E6-8804-1A5AFC4F3494}" srcOrd="1" destOrd="0" presId="urn:microsoft.com/office/officeart/2005/8/layout/pyramid1"/>
    <dgm:cxn modelId="{D123B5E7-B7FD-4406-A9C7-5B5B120D5328}" type="presParOf" srcId="{1F674C68-F0EF-4BEF-AB6C-D8EF68F18182}" destId="{5440048C-8156-4891-8884-20AB948863AC}" srcOrd="1" destOrd="0" presId="urn:microsoft.com/office/officeart/2005/8/layout/pyramid1"/>
    <dgm:cxn modelId="{07A7780B-D32B-494D-A529-3018480436A0}" type="presParOf" srcId="{5440048C-8156-4891-8884-20AB948863AC}" destId="{7413B943-16B8-46C6-A933-64E7C7E2DA5D}" srcOrd="0" destOrd="0" presId="urn:microsoft.com/office/officeart/2005/8/layout/pyramid1"/>
    <dgm:cxn modelId="{0D1E2AD7-7B4E-4369-A31A-5121807D78CC}" type="presParOf" srcId="{5440048C-8156-4891-8884-20AB948863AC}" destId="{CA2FB2EF-6EA2-4874-8A3B-BDCD65627878}" srcOrd="1" destOrd="0" presId="urn:microsoft.com/office/officeart/2005/8/layout/pyramid1"/>
    <dgm:cxn modelId="{E59C40B4-13CD-4A5A-A93B-61ACFE2D55A4}" type="presParOf" srcId="{1F674C68-F0EF-4BEF-AB6C-D8EF68F18182}" destId="{FE9136BD-E581-46F3-AD2D-712AF8074D7C}" srcOrd="2" destOrd="0" presId="urn:microsoft.com/office/officeart/2005/8/layout/pyramid1"/>
    <dgm:cxn modelId="{268C5111-2C76-46F0-8EE0-BCAFEB8D0500}" type="presParOf" srcId="{FE9136BD-E581-46F3-AD2D-712AF8074D7C}" destId="{A8FC50AC-6C59-436F-92BA-75264190A3CE}" srcOrd="0" destOrd="0" presId="urn:microsoft.com/office/officeart/2005/8/layout/pyramid1"/>
    <dgm:cxn modelId="{04182181-052F-4765-950E-CD0C3C947386}" type="presParOf" srcId="{FE9136BD-E581-46F3-AD2D-712AF8074D7C}" destId="{E495CC17-5F39-4020-BC78-D03B05DFCFB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E8B7C-693A-4BE4-A5D1-A602963EE13B}">
      <dsp:nvSpPr>
        <dsp:cNvPr id="0" name=""/>
        <dsp:cNvSpPr/>
      </dsp:nvSpPr>
      <dsp:spPr>
        <a:xfrm>
          <a:off x="1520380" y="0"/>
          <a:ext cx="1520380" cy="919658"/>
        </a:xfrm>
        <a:prstGeom prst="trapezoid">
          <a:avLst>
            <a:gd name="adj" fmla="val 8266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>
              <a:solidFill>
                <a:srgbClr val="333333"/>
              </a:solidFill>
            </a:rPr>
            <a:t>Prazer</a:t>
          </a:r>
          <a:endParaRPr lang="pt-BR" sz="3100" kern="1200" dirty="0">
            <a:solidFill>
              <a:srgbClr val="333333"/>
            </a:solidFill>
          </a:endParaRPr>
        </a:p>
      </dsp:txBody>
      <dsp:txXfrm>
        <a:off x="1520380" y="0"/>
        <a:ext cx="1520380" cy="919658"/>
      </dsp:txXfrm>
    </dsp:sp>
    <dsp:sp modelId="{7413B943-16B8-46C6-A933-64E7C7E2DA5D}">
      <dsp:nvSpPr>
        <dsp:cNvPr id="0" name=""/>
        <dsp:cNvSpPr/>
      </dsp:nvSpPr>
      <dsp:spPr>
        <a:xfrm>
          <a:off x="760190" y="919658"/>
          <a:ext cx="3040760" cy="919658"/>
        </a:xfrm>
        <a:prstGeom prst="trapezoid">
          <a:avLst>
            <a:gd name="adj" fmla="val 8266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>
              <a:solidFill>
                <a:srgbClr val="333333"/>
              </a:solidFill>
            </a:rPr>
            <a:t>Usabilidade</a:t>
          </a:r>
          <a:endParaRPr lang="pt-BR" sz="3100" kern="1200" dirty="0">
            <a:solidFill>
              <a:srgbClr val="333333"/>
            </a:solidFill>
          </a:endParaRPr>
        </a:p>
      </dsp:txBody>
      <dsp:txXfrm>
        <a:off x="1292323" y="919658"/>
        <a:ext cx="1976494" cy="919658"/>
      </dsp:txXfrm>
    </dsp:sp>
    <dsp:sp modelId="{A8FC50AC-6C59-436F-92BA-75264190A3CE}">
      <dsp:nvSpPr>
        <dsp:cNvPr id="0" name=""/>
        <dsp:cNvSpPr/>
      </dsp:nvSpPr>
      <dsp:spPr>
        <a:xfrm>
          <a:off x="0" y="1839316"/>
          <a:ext cx="4561140" cy="919658"/>
        </a:xfrm>
        <a:prstGeom prst="trapezoid">
          <a:avLst>
            <a:gd name="adj" fmla="val 8266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>
              <a:solidFill>
                <a:srgbClr val="333333"/>
              </a:solidFill>
            </a:rPr>
            <a:t>Funcionalidade</a:t>
          </a:r>
          <a:endParaRPr lang="pt-BR" sz="3100" kern="1200" dirty="0">
            <a:solidFill>
              <a:srgbClr val="333333"/>
            </a:solidFill>
          </a:endParaRPr>
        </a:p>
      </dsp:txBody>
      <dsp:txXfrm>
        <a:off x="798199" y="1839316"/>
        <a:ext cx="2964741" cy="919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8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8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2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7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00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73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2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8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8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7A17C-2ABB-4B98-9602-90426F377FCE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83768" y="4222811"/>
            <a:ext cx="4104456" cy="792088"/>
          </a:xfrm>
          <a:prstGeom prst="rect">
            <a:avLst/>
          </a:prstGeom>
          <a:solidFill>
            <a:srgbClr val="E67D1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História (Sem Interação)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771800" y="3429000"/>
            <a:ext cx="3528392" cy="792088"/>
          </a:xfrm>
          <a:prstGeom prst="rect">
            <a:avLst/>
          </a:prstGeom>
          <a:solidFill>
            <a:srgbClr val="EA8C2E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Brinquedo (Sem Objetivo)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059832" y="2636912"/>
            <a:ext cx="2952328" cy="792088"/>
          </a:xfrm>
          <a:prstGeom prst="rect">
            <a:avLst/>
          </a:prstGeom>
          <a:solidFill>
            <a:srgbClr val="EC9742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Puzzle (Com Objetivo)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47864" y="1844824"/>
            <a:ext cx="2376264" cy="792088"/>
          </a:xfrm>
          <a:prstGeom prst="rect">
            <a:avLst/>
          </a:prstGeom>
          <a:solidFill>
            <a:srgbClr val="EFA75F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Jogo (Com Vitória)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4476315" y="1052736"/>
            <a:ext cx="0" cy="4896544"/>
          </a:xfrm>
          <a:prstGeom prst="straightConnector1">
            <a:avLst/>
          </a:prstGeom>
          <a:ln w="57150">
            <a:solidFill>
              <a:srgbClr val="33333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rot="5400000">
            <a:off x="4476315" y="1052736"/>
            <a:ext cx="0" cy="4896544"/>
          </a:xfrm>
          <a:prstGeom prst="straightConnector1">
            <a:avLst/>
          </a:prstGeom>
          <a:ln w="57150">
            <a:solidFill>
              <a:srgbClr val="33333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835696" y="3645024"/>
            <a:ext cx="2495626" cy="2495626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Brinquedos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596654" y="3645024"/>
            <a:ext cx="2495626" cy="2495626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Desenho Lúdico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863318" y="836712"/>
            <a:ext cx="2495626" cy="2495626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Jogos (Sérios)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624276" y="836712"/>
            <a:ext cx="2495626" cy="2495626"/>
          </a:xfrm>
          <a:prstGeom prst="ellipse">
            <a:avLst/>
          </a:prstGeom>
          <a:solidFill>
            <a:srgbClr val="EFA75F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Desenho “Gamificado”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003397" y="518129"/>
            <a:ext cx="945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Jogar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865282" y="5879040"/>
            <a:ext cx="1222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Brincar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945302" y="3239398"/>
            <a:ext cx="95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Parte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133118" y="3239398"/>
            <a:ext cx="894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Todo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8883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39752" y="812412"/>
            <a:ext cx="4464496" cy="5233175"/>
          </a:xfrm>
          <a:prstGeom prst="rect">
            <a:avLst/>
          </a:prstGeom>
          <a:gradFill>
            <a:gsLst>
              <a:gs pos="0">
                <a:srgbClr val="F7D1AB"/>
              </a:gs>
              <a:gs pos="100000">
                <a:schemeClr val="bg1"/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851920" y="128376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Estética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411760" y="272392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Mecânica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292080" y="272392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Narrativa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51920" y="416408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Tecnologia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stCxn id="5" idx="4"/>
            <a:endCxn id="8" idx="0"/>
          </p:cNvCxnSpPr>
          <p:nvPr/>
        </p:nvCxnSpPr>
        <p:spPr>
          <a:xfrm>
            <a:off x="4572000" y="2723928"/>
            <a:ext cx="0" cy="144016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6" idx="6"/>
            <a:endCxn id="7" idx="2"/>
          </p:cNvCxnSpPr>
          <p:nvPr/>
        </p:nvCxnSpPr>
        <p:spPr>
          <a:xfrm>
            <a:off x="3851920" y="3444008"/>
            <a:ext cx="1440160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1"/>
          </p:cNvCxnSpPr>
          <p:nvPr/>
        </p:nvCxnSpPr>
        <p:spPr>
          <a:xfrm>
            <a:off x="5081173" y="2513021"/>
            <a:ext cx="421814" cy="421814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7" idx="3"/>
            <a:endCxn id="8" idx="7"/>
          </p:cNvCxnSpPr>
          <p:nvPr/>
        </p:nvCxnSpPr>
        <p:spPr>
          <a:xfrm flipH="1">
            <a:off x="5081173" y="3953181"/>
            <a:ext cx="421814" cy="421814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5"/>
            <a:endCxn id="8" idx="1"/>
          </p:cNvCxnSpPr>
          <p:nvPr/>
        </p:nvCxnSpPr>
        <p:spPr>
          <a:xfrm>
            <a:off x="3641013" y="3953181"/>
            <a:ext cx="421814" cy="421814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3"/>
            <a:endCxn id="6" idx="7"/>
          </p:cNvCxnSpPr>
          <p:nvPr/>
        </p:nvCxnSpPr>
        <p:spPr>
          <a:xfrm flipH="1">
            <a:off x="3641013" y="2513021"/>
            <a:ext cx="421814" cy="421814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28"/>
          <p:cNvSpPr txBox="1"/>
          <p:nvPr/>
        </p:nvSpPr>
        <p:spPr>
          <a:xfrm>
            <a:off x="3929356" y="812413"/>
            <a:ext cx="128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Mais Visível</a:t>
            </a:r>
            <a:endParaRPr lang="pt-BR" dirty="0"/>
          </a:p>
        </p:txBody>
      </p:sp>
      <p:sp>
        <p:nvSpPr>
          <p:cNvPr id="16" name="CaixaDeTexto 29"/>
          <p:cNvSpPr txBox="1"/>
          <p:nvPr/>
        </p:nvSpPr>
        <p:spPr>
          <a:xfrm>
            <a:off x="3831573" y="5676256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Menos Visível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5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929118" y="1829752"/>
            <a:ext cx="3141746" cy="31417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2267744" y="1172942"/>
            <a:ext cx="4464496" cy="4464496"/>
            <a:chOff x="2267744" y="1196752"/>
            <a:chExt cx="4464496" cy="4464496"/>
          </a:xfrm>
        </p:grpSpPr>
        <p:cxnSp>
          <p:nvCxnSpPr>
            <p:cNvPr id="6" name="Conector de seta reta 5"/>
            <p:cNvCxnSpPr/>
            <p:nvPr/>
          </p:nvCxnSpPr>
          <p:spPr>
            <a:xfrm flipV="1">
              <a:off x="2267744" y="1196752"/>
              <a:ext cx="0" cy="44644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rot="5400000" flipV="1">
              <a:off x="4499992" y="3429000"/>
              <a:ext cx="0" cy="44644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ector reto 7"/>
          <p:cNvCxnSpPr/>
          <p:nvPr/>
        </p:nvCxnSpPr>
        <p:spPr>
          <a:xfrm flipH="1">
            <a:off x="3557688" y="1180696"/>
            <a:ext cx="1884608" cy="4439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596574" y="1164588"/>
            <a:ext cx="1806836" cy="4472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280062" y="2458322"/>
            <a:ext cx="4439860" cy="188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2263954" y="2497208"/>
            <a:ext cx="4472076" cy="1806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608571" y="1766124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Fluxo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972603" y="1271744"/>
            <a:ext cx="10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Excitação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070864" y="3215959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82041" y="4658216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Relaxamento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155826" y="5141776"/>
            <a:ext cx="68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Tedio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55776" y="4653136"/>
            <a:ext cx="78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Apatia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209050" y="3220524"/>
            <a:ext cx="8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Aflição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504917" y="176612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Ansiedade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947442" y="6021288"/>
            <a:ext cx="3410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Nível da Habilidade</a:t>
            </a:r>
            <a:endParaRPr lang="pt-BR" sz="3200" dirty="0"/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118729" y="3108238"/>
            <a:ext cx="2890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Nível do Desafio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335383" y="5702260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Alto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343189" y="5702260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Baixo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633066" y="5141776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Baixo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610976" y="1271744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39951" y="3040585"/>
            <a:ext cx="720080" cy="7200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736278" y="2641477"/>
            <a:ext cx="1527426" cy="15274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324053" y="2229252"/>
            <a:ext cx="2351876" cy="2351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6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907325434"/>
              </p:ext>
            </p:extLst>
          </p:nvPr>
        </p:nvGraphicFramePr>
        <p:xfrm>
          <a:off x="2040048" y="268660"/>
          <a:ext cx="4561141" cy="2758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upo 16"/>
          <p:cNvGrpSpPr/>
          <p:nvPr/>
        </p:nvGrpSpPr>
        <p:grpSpPr>
          <a:xfrm>
            <a:off x="2101884" y="3581028"/>
            <a:ext cx="4466320" cy="2160240"/>
            <a:chOff x="249696" y="3068960"/>
            <a:chExt cx="4466320" cy="2160240"/>
          </a:xfrm>
        </p:grpSpPr>
        <p:sp>
          <p:nvSpPr>
            <p:cNvPr id="5" name="Retângulo 4"/>
            <p:cNvSpPr/>
            <p:nvPr/>
          </p:nvSpPr>
          <p:spPr>
            <a:xfrm>
              <a:off x="251520" y="3068960"/>
              <a:ext cx="4464496" cy="2160240"/>
            </a:xfrm>
            <a:prstGeom prst="rect">
              <a:avLst/>
            </a:prstGeom>
            <a:solidFill>
              <a:srgbClr val="FCD9B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1520" y="3068960"/>
              <a:ext cx="4464496" cy="2016224"/>
            </a:xfrm>
            <a:custGeom>
              <a:avLst/>
              <a:gdLst>
                <a:gd name="connsiteX0" fmla="*/ 0 w 4464496"/>
                <a:gd name="connsiteY0" fmla="*/ 0 h 2016224"/>
                <a:gd name="connsiteX1" fmla="*/ 4464496 w 4464496"/>
                <a:gd name="connsiteY1" fmla="*/ 0 h 2016224"/>
                <a:gd name="connsiteX2" fmla="*/ 4464496 w 4464496"/>
                <a:gd name="connsiteY2" fmla="*/ 2016224 h 2016224"/>
                <a:gd name="connsiteX3" fmla="*/ 0 w 4464496"/>
                <a:gd name="connsiteY3" fmla="*/ 2016224 h 2016224"/>
                <a:gd name="connsiteX4" fmla="*/ 0 w 4464496"/>
                <a:gd name="connsiteY4" fmla="*/ 0 h 2016224"/>
                <a:gd name="connsiteX0" fmla="*/ 0 w 4464496"/>
                <a:gd name="connsiteY0" fmla="*/ 0 h 2016224"/>
                <a:gd name="connsiteX1" fmla="*/ 4464496 w 4464496"/>
                <a:gd name="connsiteY1" fmla="*/ 0 h 2016224"/>
                <a:gd name="connsiteX2" fmla="*/ 4464496 w 4464496"/>
                <a:gd name="connsiteY2" fmla="*/ 2016224 h 2016224"/>
                <a:gd name="connsiteX3" fmla="*/ 2381 w 4464496"/>
                <a:gd name="connsiteY3" fmla="*/ 1008955 h 2016224"/>
                <a:gd name="connsiteX4" fmla="*/ 0 w 4464496"/>
                <a:gd name="connsiteY4" fmla="*/ 0 h 2016224"/>
                <a:gd name="connsiteX0" fmla="*/ 0 w 4464496"/>
                <a:gd name="connsiteY0" fmla="*/ 0 h 2016224"/>
                <a:gd name="connsiteX1" fmla="*/ 4464496 w 4464496"/>
                <a:gd name="connsiteY1" fmla="*/ 0 h 2016224"/>
                <a:gd name="connsiteX2" fmla="*/ 4464496 w 4464496"/>
                <a:gd name="connsiteY2" fmla="*/ 2016224 h 2016224"/>
                <a:gd name="connsiteX3" fmla="*/ 2381 w 4464496"/>
                <a:gd name="connsiteY3" fmla="*/ 1618555 h 2016224"/>
                <a:gd name="connsiteX4" fmla="*/ 0 w 4464496"/>
                <a:gd name="connsiteY4" fmla="*/ 0 h 2016224"/>
                <a:gd name="connsiteX0" fmla="*/ 5303 w 4469799"/>
                <a:gd name="connsiteY0" fmla="*/ 0 h 2016224"/>
                <a:gd name="connsiteX1" fmla="*/ 4469799 w 4469799"/>
                <a:gd name="connsiteY1" fmla="*/ 0 h 2016224"/>
                <a:gd name="connsiteX2" fmla="*/ 4469799 w 4469799"/>
                <a:gd name="connsiteY2" fmla="*/ 2016224 h 2016224"/>
                <a:gd name="connsiteX3" fmla="*/ 64 w 4469799"/>
                <a:gd name="connsiteY3" fmla="*/ 1328995 h 2016224"/>
                <a:gd name="connsiteX4" fmla="*/ 5303 w 4469799"/>
                <a:gd name="connsiteY4" fmla="*/ 0 h 2016224"/>
                <a:gd name="connsiteX0" fmla="*/ 0 w 4464496"/>
                <a:gd name="connsiteY0" fmla="*/ 0 h 2016224"/>
                <a:gd name="connsiteX1" fmla="*/ 4464496 w 4464496"/>
                <a:gd name="connsiteY1" fmla="*/ 0 h 2016224"/>
                <a:gd name="connsiteX2" fmla="*/ 4464496 w 4464496"/>
                <a:gd name="connsiteY2" fmla="*/ 2016224 h 2016224"/>
                <a:gd name="connsiteX3" fmla="*/ 1904 w 4464496"/>
                <a:gd name="connsiteY3" fmla="*/ 1324233 h 2016224"/>
                <a:gd name="connsiteX4" fmla="*/ 0 w 4464496"/>
                <a:gd name="connsiteY4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4496" h="2016224">
                  <a:moveTo>
                    <a:pt x="0" y="0"/>
                  </a:moveTo>
                  <a:lnTo>
                    <a:pt x="4464496" y="0"/>
                  </a:lnTo>
                  <a:lnTo>
                    <a:pt x="4464496" y="2016224"/>
                  </a:lnTo>
                  <a:lnTo>
                    <a:pt x="1904" y="1324233"/>
                  </a:lnTo>
                  <a:cubicBezTo>
                    <a:pt x="1110" y="987915"/>
                    <a:pt x="794" y="336318"/>
                    <a:pt x="0" y="0"/>
                  </a:cubicBezTo>
                  <a:close/>
                </a:path>
              </a:pathLst>
            </a:custGeom>
            <a:solidFill>
              <a:srgbClr val="FBC69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0648" y="3068960"/>
              <a:ext cx="4465367" cy="1872208"/>
            </a:xfrm>
            <a:custGeom>
              <a:avLst/>
              <a:gdLst>
                <a:gd name="connsiteX0" fmla="*/ 0 w 4464496"/>
                <a:gd name="connsiteY0" fmla="*/ 0 h 1872208"/>
                <a:gd name="connsiteX1" fmla="*/ 4464496 w 4464496"/>
                <a:gd name="connsiteY1" fmla="*/ 0 h 1872208"/>
                <a:gd name="connsiteX2" fmla="*/ 4464496 w 4464496"/>
                <a:gd name="connsiteY2" fmla="*/ 1872208 h 1872208"/>
                <a:gd name="connsiteX3" fmla="*/ 0 w 4464496"/>
                <a:gd name="connsiteY3" fmla="*/ 1872208 h 1872208"/>
                <a:gd name="connsiteX4" fmla="*/ 0 w 4464496"/>
                <a:gd name="connsiteY4" fmla="*/ 0 h 1872208"/>
                <a:gd name="connsiteX0" fmla="*/ 8878 w 4473374"/>
                <a:gd name="connsiteY0" fmla="*/ 0 h 1872208"/>
                <a:gd name="connsiteX1" fmla="*/ 4473374 w 4473374"/>
                <a:gd name="connsiteY1" fmla="*/ 0 h 1872208"/>
                <a:gd name="connsiteX2" fmla="*/ 4473374 w 4473374"/>
                <a:gd name="connsiteY2" fmla="*/ 1872208 h 1872208"/>
                <a:gd name="connsiteX3" fmla="*/ 0 w 4473374"/>
                <a:gd name="connsiteY3" fmla="*/ 913420 h 1872208"/>
                <a:gd name="connsiteX4" fmla="*/ 8878 w 4473374"/>
                <a:gd name="connsiteY4" fmla="*/ 0 h 1872208"/>
                <a:gd name="connsiteX0" fmla="*/ 8878 w 4473374"/>
                <a:gd name="connsiteY0" fmla="*/ 0 h 1872208"/>
                <a:gd name="connsiteX1" fmla="*/ 4473374 w 4473374"/>
                <a:gd name="connsiteY1" fmla="*/ 0 h 1872208"/>
                <a:gd name="connsiteX2" fmla="*/ 4473374 w 4473374"/>
                <a:gd name="connsiteY2" fmla="*/ 1872208 h 1872208"/>
                <a:gd name="connsiteX3" fmla="*/ 0 w 4473374"/>
                <a:gd name="connsiteY3" fmla="*/ 771377 h 1872208"/>
                <a:gd name="connsiteX4" fmla="*/ 8878 w 4473374"/>
                <a:gd name="connsiteY4" fmla="*/ 0 h 1872208"/>
                <a:gd name="connsiteX0" fmla="*/ 2528 w 4467024"/>
                <a:gd name="connsiteY0" fmla="*/ 0 h 1872208"/>
                <a:gd name="connsiteX1" fmla="*/ 4467024 w 4467024"/>
                <a:gd name="connsiteY1" fmla="*/ 0 h 1872208"/>
                <a:gd name="connsiteX2" fmla="*/ 4467024 w 4467024"/>
                <a:gd name="connsiteY2" fmla="*/ 1872208 h 1872208"/>
                <a:gd name="connsiteX3" fmla="*/ 0 w 4467024"/>
                <a:gd name="connsiteY3" fmla="*/ 730102 h 1872208"/>
                <a:gd name="connsiteX4" fmla="*/ 2528 w 4467024"/>
                <a:gd name="connsiteY4" fmla="*/ 0 h 1872208"/>
                <a:gd name="connsiteX0" fmla="*/ 444 w 4464940"/>
                <a:gd name="connsiteY0" fmla="*/ 0 h 1872208"/>
                <a:gd name="connsiteX1" fmla="*/ 4464940 w 4464940"/>
                <a:gd name="connsiteY1" fmla="*/ 0 h 1872208"/>
                <a:gd name="connsiteX2" fmla="*/ 4464940 w 4464940"/>
                <a:gd name="connsiteY2" fmla="*/ 1872208 h 1872208"/>
                <a:gd name="connsiteX3" fmla="*/ 7441 w 4464940"/>
                <a:gd name="connsiteY3" fmla="*/ 732484 h 1872208"/>
                <a:gd name="connsiteX4" fmla="*/ 444 w 4464940"/>
                <a:gd name="connsiteY4" fmla="*/ 0 h 1872208"/>
                <a:gd name="connsiteX0" fmla="*/ 871 w 4465367"/>
                <a:gd name="connsiteY0" fmla="*/ 0 h 1872208"/>
                <a:gd name="connsiteX1" fmla="*/ 4465367 w 4465367"/>
                <a:gd name="connsiteY1" fmla="*/ 0 h 1872208"/>
                <a:gd name="connsiteX2" fmla="*/ 4465367 w 4465367"/>
                <a:gd name="connsiteY2" fmla="*/ 1872208 h 1872208"/>
                <a:gd name="connsiteX3" fmla="*/ 724 w 4465367"/>
                <a:gd name="connsiteY3" fmla="*/ 732484 h 1872208"/>
                <a:gd name="connsiteX4" fmla="*/ 871 w 4465367"/>
                <a:gd name="connsiteY4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367" h="1872208">
                  <a:moveTo>
                    <a:pt x="871" y="0"/>
                  </a:moveTo>
                  <a:lnTo>
                    <a:pt x="4465367" y="0"/>
                  </a:lnTo>
                  <a:lnTo>
                    <a:pt x="4465367" y="1872208"/>
                  </a:lnTo>
                  <a:lnTo>
                    <a:pt x="724" y="732484"/>
                  </a:lnTo>
                  <a:cubicBezTo>
                    <a:pt x="3683" y="428011"/>
                    <a:pt x="-2088" y="304473"/>
                    <a:pt x="871" y="0"/>
                  </a:cubicBezTo>
                  <a:close/>
                </a:path>
              </a:pathLst>
            </a:custGeom>
            <a:solidFill>
              <a:srgbClr val="F9B073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49696" y="3072760"/>
              <a:ext cx="4465448" cy="1724392"/>
            </a:xfrm>
            <a:custGeom>
              <a:avLst/>
              <a:gdLst>
                <a:gd name="connsiteX0" fmla="*/ 0 w 4464496"/>
                <a:gd name="connsiteY0" fmla="*/ 0 h 1724392"/>
                <a:gd name="connsiteX1" fmla="*/ 4464496 w 4464496"/>
                <a:gd name="connsiteY1" fmla="*/ 0 h 1724392"/>
                <a:gd name="connsiteX2" fmla="*/ 4464496 w 4464496"/>
                <a:gd name="connsiteY2" fmla="*/ 1724392 h 1724392"/>
                <a:gd name="connsiteX3" fmla="*/ 0 w 4464496"/>
                <a:gd name="connsiteY3" fmla="*/ 1724392 h 1724392"/>
                <a:gd name="connsiteX4" fmla="*/ 0 w 4464496"/>
                <a:gd name="connsiteY4" fmla="*/ 0 h 1724392"/>
                <a:gd name="connsiteX0" fmla="*/ 0 w 4464496"/>
                <a:gd name="connsiteY0" fmla="*/ 0 h 1724392"/>
                <a:gd name="connsiteX1" fmla="*/ 4464496 w 4464496"/>
                <a:gd name="connsiteY1" fmla="*/ 0 h 1724392"/>
                <a:gd name="connsiteX2" fmla="*/ 4464496 w 4464496"/>
                <a:gd name="connsiteY2" fmla="*/ 1724392 h 1724392"/>
                <a:gd name="connsiteX3" fmla="*/ 22860 w 4464496"/>
                <a:gd name="connsiteY3" fmla="*/ 284212 h 1724392"/>
                <a:gd name="connsiteX4" fmla="*/ 0 w 4464496"/>
                <a:gd name="connsiteY4" fmla="*/ 0 h 1724392"/>
                <a:gd name="connsiteX0" fmla="*/ 952 w 4465448"/>
                <a:gd name="connsiteY0" fmla="*/ 0 h 1724392"/>
                <a:gd name="connsiteX1" fmla="*/ 4465448 w 4465448"/>
                <a:gd name="connsiteY1" fmla="*/ 0 h 1724392"/>
                <a:gd name="connsiteX2" fmla="*/ 4465448 w 4465448"/>
                <a:gd name="connsiteY2" fmla="*/ 1724392 h 1724392"/>
                <a:gd name="connsiteX3" fmla="*/ 0 w 4465448"/>
                <a:gd name="connsiteY3" fmla="*/ 131812 h 1724392"/>
                <a:gd name="connsiteX4" fmla="*/ 952 w 4465448"/>
                <a:gd name="connsiteY4" fmla="*/ 0 h 172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448" h="1724392">
                  <a:moveTo>
                    <a:pt x="952" y="0"/>
                  </a:moveTo>
                  <a:lnTo>
                    <a:pt x="4465448" y="0"/>
                  </a:lnTo>
                  <a:lnTo>
                    <a:pt x="4465448" y="1724392"/>
                  </a:lnTo>
                  <a:lnTo>
                    <a:pt x="0" y="131812"/>
                  </a:lnTo>
                  <a:cubicBezTo>
                    <a:pt x="317" y="87875"/>
                    <a:pt x="635" y="43937"/>
                    <a:pt x="952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exto explicativo em seta para baixo 17"/>
          <p:cNvSpPr/>
          <p:nvPr/>
        </p:nvSpPr>
        <p:spPr>
          <a:xfrm>
            <a:off x="2092584" y="3092212"/>
            <a:ext cx="4484920" cy="432048"/>
          </a:xfrm>
          <a:prstGeom prst="downArrowCallout">
            <a:avLst/>
          </a:prstGeom>
          <a:gradFill>
            <a:gsLst>
              <a:gs pos="56000">
                <a:srgbClr val="F9B47B"/>
              </a:gs>
              <a:gs pos="0">
                <a:srgbClr val="FCD9BC"/>
              </a:gs>
            </a:gsLst>
            <a:lin ang="5400000" scaled="0"/>
          </a:gradFill>
          <a:ln>
            <a:solidFill>
              <a:srgbClr val="EA8C2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 rot="1149899">
            <a:off x="3347949" y="4024384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333333"/>
                </a:solidFill>
              </a:rPr>
              <a:t>Fatores Afetivos</a:t>
            </a:r>
            <a:endParaRPr lang="pt-BR" dirty="0">
              <a:solidFill>
                <a:srgbClr val="333333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 rot="893194">
            <a:off x="3339886" y="4404475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333333"/>
                </a:solidFill>
              </a:rPr>
              <a:t>Satisfação</a:t>
            </a:r>
            <a:endParaRPr lang="pt-BR" dirty="0">
              <a:solidFill>
                <a:srgbClr val="333333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 rot="756116">
            <a:off x="3246184" y="4765148"/>
            <a:ext cx="106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333333"/>
                </a:solidFill>
              </a:rPr>
              <a:t>Eficiência</a:t>
            </a:r>
            <a:endParaRPr lang="pt-BR" dirty="0">
              <a:solidFill>
                <a:srgbClr val="33333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 rot="326510">
            <a:off x="3234217" y="5186987"/>
            <a:ext cx="88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333333"/>
                </a:solidFill>
              </a:rPr>
              <a:t>Eficácia</a:t>
            </a:r>
            <a:endParaRPr lang="pt-BR" dirty="0">
              <a:solidFill>
                <a:srgbClr val="33333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1074076" y="4521669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333333"/>
                </a:solidFill>
              </a:rPr>
              <a:t>Experiência do Usuário</a:t>
            </a:r>
            <a:endParaRPr lang="pt-BR" sz="1200" b="1" dirty="0">
              <a:solidFill>
                <a:srgbClr val="333333"/>
              </a:solidFill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1403648" y="5789229"/>
            <a:ext cx="1734770" cy="402694"/>
            <a:chOff x="1510991" y="5927729"/>
            <a:chExt cx="1734770" cy="402694"/>
          </a:xfrm>
        </p:grpSpPr>
        <p:sp>
          <p:nvSpPr>
            <p:cNvPr id="24" name="CaixaDeTexto 23"/>
            <p:cNvSpPr txBox="1"/>
            <p:nvPr/>
          </p:nvSpPr>
          <p:spPr>
            <a:xfrm>
              <a:off x="1510991" y="6053424"/>
              <a:ext cx="17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333333"/>
                  </a:solidFill>
                </a:rPr>
                <a:t>Produtos de “Escritório”</a:t>
              </a:r>
              <a:endParaRPr lang="pt-BR" sz="1200" b="1" dirty="0">
                <a:solidFill>
                  <a:srgbClr val="333333"/>
                </a:solidFill>
              </a:endParaRPr>
            </a:p>
          </p:txBody>
        </p:sp>
        <p:cxnSp>
          <p:nvCxnSpPr>
            <p:cNvPr id="26" name="Conector reto 25"/>
            <p:cNvCxnSpPr/>
            <p:nvPr/>
          </p:nvCxnSpPr>
          <p:spPr>
            <a:xfrm flipV="1">
              <a:off x="2378376" y="5927729"/>
              <a:ext cx="0" cy="156175"/>
            </a:xfrm>
            <a:prstGeom prst="line">
              <a:avLst/>
            </a:prstGeom>
            <a:ln w="28575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5868144" y="5789229"/>
            <a:ext cx="1045735" cy="402694"/>
            <a:chOff x="5841161" y="5789229"/>
            <a:chExt cx="1045735" cy="402694"/>
          </a:xfrm>
        </p:grpSpPr>
        <p:sp>
          <p:nvSpPr>
            <p:cNvPr id="29" name="CaixaDeTexto 28"/>
            <p:cNvSpPr txBox="1"/>
            <p:nvPr/>
          </p:nvSpPr>
          <p:spPr>
            <a:xfrm>
              <a:off x="5841161" y="5914924"/>
              <a:ext cx="1045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333333"/>
                  </a:solidFill>
                </a:rPr>
                <a:t>Jogos Digitais</a:t>
              </a:r>
              <a:endParaRPr lang="pt-BR" sz="1200" b="1" dirty="0">
                <a:solidFill>
                  <a:srgbClr val="333333"/>
                </a:solidFill>
              </a:endParaRPr>
            </a:p>
          </p:txBody>
        </p:sp>
        <p:cxnSp>
          <p:nvCxnSpPr>
            <p:cNvPr id="30" name="Conector reto 29"/>
            <p:cNvCxnSpPr/>
            <p:nvPr/>
          </p:nvCxnSpPr>
          <p:spPr>
            <a:xfrm flipV="1">
              <a:off x="6364029" y="5789229"/>
              <a:ext cx="0" cy="156175"/>
            </a:xfrm>
            <a:prstGeom prst="line">
              <a:avLst/>
            </a:prstGeom>
            <a:ln w="28575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874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79</Words>
  <Application>Microsoft Office PowerPoint</Application>
  <PresentationFormat>Apresentação na tela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Carlos</dc:creator>
  <cp:lastModifiedBy>Luiz Carlos</cp:lastModifiedBy>
  <cp:revision>10</cp:revision>
  <dcterms:created xsi:type="dcterms:W3CDTF">2015-01-08T20:46:05Z</dcterms:created>
  <dcterms:modified xsi:type="dcterms:W3CDTF">2015-01-13T21:50:58Z</dcterms:modified>
</cp:coreProperties>
</file>