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1AB"/>
    <a:srgbClr val="F3BE89"/>
    <a:srgbClr val="EFA75F"/>
    <a:srgbClr val="EA8C2E"/>
    <a:srgbClr val="333333"/>
    <a:srgbClr val="E67D17"/>
    <a:srgbClr val="EC9742"/>
    <a:srgbClr val="ABC3DF"/>
    <a:srgbClr val="89AAD3"/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8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7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00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7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7A17C-2ABB-4B98-9602-90426F377FCE}" type="datetimeFigureOut">
              <a:rPr lang="pt-BR" smtClean="0"/>
              <a:t>11/01/2015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83E0-016E-49E1-A56D-AEB3F7D86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83768" y="4222811"/>
            <a:ext cx="4104456" cy="792088"/>
          </a:xfrm>
          <a:prstGeom prst="rect">
            <a:avLst/>
          </a:prstGeom>
          <a:solidFill>
            <a:srgbClr val="E67D1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História (Sem Interação)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71800" y="3429000"/>
            <a:ext cx="3528392" cy="792088"/>
          </a:xfrm>
          <a:prstGeom prst="rect">
            <a:avLst/>
          </a:prstGeom>
          <a:solidFill>
            <a:srgbClr val="EA8C2E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Brinquedo (Sem Objetivo)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059832" y="2636912"/>
            <a:ext cx="2952328" cy="792088"/>
          </a:xfrm>
          <a:prstGeom prst="rect">
            <a:avLst/>
          </a:prstGeom>
          <a:solidFill>
            <a:srgbClr val="EC9742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Puzzle (Com Objetivo)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47864" y="1844824"/>
            <a:ext cx="2376264" cy="792088"/>
          </a:xfrm>
          <a:prstGeom prst="rect">
            <a:avLst/>
          </a:prstGeom>
          <a:solidFill>
            <a:srgbClr val="EFA75F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Jogo (Com Vitória)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4476315" y="1052736"/>
            <a:ext cx="0" cy="4896544"/>
          </a:xfrm>
          <a:prstGeom prst="straightConnector1">
            <a:avLst/>
          </a:prstGeom>
          <a:ln w="57150">
            <a:solidFill>
              <a:srgbClr val="33333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rot="5400000">
            <a:off x="4476315" y="1052736"/>
            <a:ext cx="0" cy="4896544"/>
          </a:xfrm>
          <a:prstGeom prst="straightConnector1">
            <a:avLst/>
          </a:prstGeom>
          <a:ln w="57150">
            <a:solidFill>
              <a:srgbClr val="33333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835696" y="3645024"/>
            <a:ext cx="2495626" cy="2495626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Brinquedos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596654" y="3645024"/>
            <a:ext cx="2495626" cy="2495626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Desenho Lúdico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63318" y="836712"/>
            <a:ext cx="2495626" cy="2495626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Jogos (Sérios)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624276" y="836712"/>
            <a:ext cx="2495626" cy="2495626"/>
          </a:xfrm>
          <a:prstGeom prst="ellipse">
            <a:avLst/>
          </a:prstGeom>
          <a:solidFill>
            <a:srgbClr val="EFA75F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Desenho “Gamificado”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03397" y="518129"/>
            <a:ext cx="945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Jogar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865282" y="5879040"/>
            <a:ext cx="122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Brincar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945302" y="323939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Parte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33118" y="3239398"/>
            <a:ext cx="89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Todo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888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39752" y="812412"/>
            <a:ext cx="4464496" cy="5233175"/>
          </a:xfrm>
          <a:prstGeom prst="rect">
            <a:avLst/>
          </a:prstGeom>
          <a:gradFill>
            <a:gsLst>
              <a:gs pos="0">
                <a:srgbClr val="F7D1AB"/>
              </a:gs>
              <a:gs pos="100000">
                <a:schemeClr val="bg1"/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851920" y="128376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Estética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411760" y="272392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Mecânica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292080" y="272392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Narrativa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51920" y="416408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Tecnologia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5" idx="4"/>
            <a:endCxn id="8" idx="0"/>
          </p:cNvCxnSpPr>
          <p:nvPr/>
        </p:nvCxnSpPr>
        <p:spPr>
          <a:xfrm>
            <a:off x="4572000" y="2723928"/>
            <a:ext cx="0" cy="144016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6"/>
            <a:endCxn id="7" idx="2"/>
          </p:cNvCxnSpPr>
          <p:nvPr/>
        </p:nvCxnSpPr>
        <p:spPr>
          <a:xfrm>
            <a:off x="3851920" y="3444008"/>
            <a:ext cx="1440160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5081173" y="251302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3"/>
            <a:endCxn id="8" idx="7"/>
          </p:cNvCxnSpPr>
          <p:nvPr/>
        </p:nvCxnSpPr>
        <p:spPr>
          <a:xfrm flipH="1">
            <a:off x="5081173" y="395318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5"/>
            <a:endCxn id="8" idx="1"/>
          </p:cNvCxnSpPr>
          <p:nvPr/>
        </p:nvCxnSpPr>
        <p:spPr>
          <a:xfrm>
            <a:off x="3641013" y="395318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3"/>
            <a:endCxn id="6" idx="7"/>
          </p:cNvCxnSpPr>
          <p:nvPr/>
        </p:nvCxnSpPr>
        <p:spPr>
          <a:xfrm flipH="1">
            <a:off x="3641013" y="2513021"/>
            <a:ext cx="421814" cy="421814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28"/>
          <p:cNvSpPr txBox="1"/>
          <p:nvPr/>
        </p:nvSpPr>
        <p:spPr>
          <a:xfrm>
            <a:off x="3929356" y="812413"/>
            <a:ext cx="128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Mais Visível</a:t>
            </a:r>
            <a:endParaRPr lang="pt-BR" dirty="0"/>
          </a:p>
        </p:txBody>
      </p:sp>
      <p:sp>
        <p:nvSpPr>
          <p:cNvPr id="16" name="CaixaDeTexto 29"/>
          <p:cNvSpPr txBox="1"/>
          <p:nvPr/>
        </p:nvSpPr>
        <p:spPr>
          <a:xfrm>
            <a:off x="3831573" y="5676256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Menos Visível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929118" y="1829752"/>
            <a:ext cx="3141746" cy="31417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2267744" y="1172942"/>
            <a:ext cx="4464496" cy="4464496"/>
            <a:chOff x="2267744" y="1196752"/>
            <a:chExt cx="4464496" cy="4464496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2267744" y="1196752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5400000" flipV="1">
              <a:off x="4499992" y="3429000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ector reto 7"/>
          <p:cNvCxnSpPr/>
          <p:nvPr/>
        </p:nvCxnSpPr>
        <p:spPr>
          <a:xfrm flipH="1">
            <a:off x="3557688" y="1180696"/>
            <a:ext cx="1884608" cy="4439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596574" y="1164588"/>
            <a:ext cx="1806836" cy="4472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280062" y="2458322"/>
            <a:ext cx="4439860" cy="188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2263954" y="2497208"/>
            <a:ext cx="4472076" cy="180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608571" y="1766124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Fluxo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72603" y="1271744"/>
            <a:ext cx="10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Excitação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070864" y="3215959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82041" y="4658216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Relaxamento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55826" y="5141776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Tedio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55776" y="4653136"/>
            <a:ext cx="78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Apatia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209050" y="3220524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Aflição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04917" y="176612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Ansiedade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947442" y="6021288"/>
            <a:ext cx="341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Nível da Habilidade</a:t>
            </a:r>
            <a:endParaRPr lang="pt-BR" sz="3200" dirty="0"/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118729" y="3108238"/>
            <a:ext cx="289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Nível do Desafio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335383" y="5702260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Alto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343189" y="570226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633066" y="5141776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610976" y="1271744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39951" y="3040585"/>
            <a:ext cx="720080" cy="7200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736278" y="2641477"/>
            <a:ext cx="1527426" cy="15274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324053" y="2229252"/>
            <a:ext cx="2351876" cy="2351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69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61</Words>
  <Application>Microsoft Office PowerPoint</Application>
  <PresentationFormat>Apresentação na tela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</dc:creator>
  <cp:lastModifiedBy>Luiz Carlos</cp:lastModifiedBy>
  <cp:revision>7</cp:revision>
  <dcterms:created xsi:type="dcterms:W3CDTF">2015-01-08T20:46:05Z</dcterms:created>
  <dcterms:modified xsi:type="dcterms:W3CDTF">2015-01-11T22:05:23Z</dcterms:modified>
</cp:coreProperties>
</file>