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mailto:lzuccare@redhat.com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033640" y="3660120"/>
            <a:ext cx="6468480" cy="6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Building Mobile Applications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82880" y="6949440"/>
            <a:ext cx="20113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Luigi Zuccarelli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011680" y="6759360"/>
            <a:ext cx="1721880" cy="64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504000" y="705240"/>
            <a:ext cx="9068760" cy="65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THANK YOU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lzuccare@redhat.com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github.com/luigizuccarelli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82880" y="6949440"/>
            <a:ext cx="20113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Luigi Zuccarelli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2011680" y="6759360"/>
            <a:ext cx="1721880" cy="64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Why nodejs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769040"/>
            <a:ext cx="9068760" cy="51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Footprint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Mature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Support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Modular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Easy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Leverage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Performance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Tooling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45720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Why cordova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769040"/>
            <a:ext cx="9068760" cy="56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Support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Features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Easy installation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Write once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Skill set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Freedom of choice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 MAP Architecture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822960" y="1554480"/>
            <a:ext cx="8699040" cy="50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considerations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935360" y="1737360"/>
            <a:ext cx="6231960" cy="563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Scaling the enterprise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68760" cy="709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Checklist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480">
              <a:lnSpc>
                <a:spcPct val="100000"/>
              </a:lnSpc>
              <a:buClr>
                <a:srgbClr val="ff3333"/>
              </a:buClr>
              <a:buSzPct val="73000"/>
              <a:buFont typeface="Wingdings" charset="2"/>
              <a:buChar char="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Over engineer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480">
              <a:lnSpc>
                <a:spcPct val="100000"/>
              </a:lnSpc>
              <a:buClr>
                <a:srgbClr val="ff3333"/>
              </a:buClr>
              <a:buSzPct val="73000"/>
              <a:buFont typeface="Wingdings" charset="2"/>
              <a:buChar char="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Future optimization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480">
              <a:lnSpc>
                <a:spcPct val="100000"/>
              </a:lnSpc>
              <a:buClr>
                <a:srgbClr val="ff3333"/>
              </a:buClr>
              <a:buSzPct val="73000"/>
              <a:buFont typeface="Wingdings" charset="2"/>
              <a:buChar char="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Analysis paralysis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480">
              <a:lnSpc>
                <a:spcPct val="100000"/>
              </a:lnSpc>
              <a:buClr>
                <a:srgbClr val="99ff66"/>
              </a:buClr>
              <a:buSzPct val="73000"/>
              <a:buFont typeface="Wingdings" charset="2"/>
              <a:buChar char="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Do the simple well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480">
              <a:lnSpc>
                <a:spcPct val="100000"/>
              </a:lnSpc>
              <a:buClr>
                <a:srgbClr val="99ff66"/>
              </a:buClr>
              <a:buSzPct val="73000"/>
              <a:buFont typeface="Wingdings" charset="2"/>
              <a:buChar char="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Interfaces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480">
              <a:lnSpc>
                <a:spcPct val="100000"/>
              </a:lnSpc>
              <a:buClr>
                <a:srgbClr val="99ff66"/>
              </a:buClr>
              <a:buSzPct val="73000"/>
              <a:buFont typeface="Wingdings" charset="2"/>
              <a:buChar char="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TDD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480">
              <a:lnSpc>
                <a:spcPct val="100000"/>
              </a:lnSpc>
              <a:buClr>
                <a:srgbClr val="99ff66"/>
              </a:buClr>
              <a:buSzPct val="73000"/>
              <a:buFont typeface="Wingdings" charset="2"/>
              <a:buChar char="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Logging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480">
              <a:lnSpc>
                <a:spcPct val="100000"/>
              </a:lnSpc>
              <a:buClr>
                <a:srgbClr val="99ff66"/>
              </a:buClr>
              <a:buSzPct val="73000"/>
              <a:buFont typeface="Wingdings" charset="2"/>
              <a:buChar char="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Peer review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480">
              <a:lnSpc>
                <a:spcPct val="100000"/>
              </a:lnSpc>
              <a:buClr>
                <a:srgbClr val="99ff66"/>
              </a:buClr>
              <a:buSzPct val="73000"/>
              <a:buFont typeface="Wingdings" charset="2"/>
              <a:buChar char="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Tooling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480">
              <a:lnSpc>
                <a:spcPct val="100000"/>
              </a:lnSpc>
              <a:buClr>
                <a:srgbClr val="99ff66"/>
              </a:buClr>
              <a:buSzPct val="73000"/>
              <a:buFont typeface="Wingdings" charset="2"/>
              <a:buChar char="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Automate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480">
              <a:lnSpc>
                <a:spcPct val="100000"/>
              </a:lnSpc>
              <a:buClr>
                <a:srgbClr val="99ff66"/>
              </a:buClr>
              <a:buSzPct val="73000"/>
              <a:buFont typeface="Wingdings" charset="2"/>
              <a:buChar char="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Container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>
                <p:childTnLst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freeze">
                      <p:stCondLst>
                        <p:cond delay="indefinite"/>
                      </p:stCondLst>
                      <p:childTnLst>
                        <p:par>
                          <p:cTn id="26" fill="freeze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freeze">
                      <p:stCondLst>
                        <p:cond delay="indefinite"/>
                      </p:stCondLst>
                      <p:childTnLst>
                        <p:par>
                          <p:cTn id="30" fill="freeze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freeze">
                      <p:stCondLst>
                        <p:cond delay="indefinite"/>
                      </p:stCondLst>
                      <p:childTnLst>
                        <p:par>
                          <p:cTn id="34" fill="freeze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freeze">
                      <p:stCondLst>
                        <p:cond delay="indefinite"/>
                      </p:stCondLst>
                      <p:childTnLst>
                        <p:par>
                          <p:cTn id="38" fill="freeze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freeze">
                      <p:stCondLst>
                        <p:cond delay="indefinite"/>
                      </p:stCondLst>
                      <p:childTnLst>
                        <p:par>
                          <p:cTn id="42" fill="freeze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freeze">
                      <p:stCondLst>
                        <p:cond delay="indefinite"/>
                      </p:stCondLst>
                      <p:childTnLst>
                        <p:par>
                          <p:cTn id="46" fill="freeze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freeze">
                      <p:stCondLst>
                        <p:cond delay="indefinite"/>
                      </p:stCondLst>
                      <p:childTnLst>
                        <p:par>
                          <p:cTn id="50" fill="freeze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freeze">
                      <p:stCondLst>
                        <p:cond delay="indefinite"/>
                      </p:stCondLst>
                      <p:childTnLst>
                        <p:par>
                          <p:cTn id="54" fill="freeze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504000" y="1769040"/>
            <a:ext cx="9068760" cy="709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813560" y="3402720"/>
            <a:ext cx="3063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Container orchestration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74320" y="1920240"/>
            <a:ext cx="9614160" cy="540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504000" y="705240"/>
            <a:ext cx="9068760" cy="65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Source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github.com/feedhenry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github.com/aerogear/digger-jenkins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github.com/openshift/origin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github.com/feedhenry-raincatcher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182880" y="6949440"/>
            <a:ext cx="20113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Luigi Zuccarelli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011680" y="6759360"/>
            <a:ext cx="1721880" cy="64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</TotalTime>
  <Application>LibreOffice/5.1.6.2.0$Linux_X86_64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2017-01-03T10:18:27Z</dcterms:modified>
  <cp:revision>93</cp:revision>
  <dc:subject/>
  <dc:title/>
</cp:coreProperties>
</file>