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lzuccare@redhat.com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033640" y="3660120"/>
            <a:ext cx="646812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Building Scalable Mobile Applications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82880" y="6949440"/>
            <a:ext cx="20109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011680" y="6759360"/>
            <a:ext cx="1721520" cy="6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4000" y="705240"/>
            <a:ext cx="9068400" cy="65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github.com/feedhenry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github.com/aerogear/digger-jenkins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github.com/openshift/origin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github.com/feedhenry-raincatcher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82880" y="6949440"/>
            <a:ext cx="20109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011680" y="6759360"/>
            <a:ext cx="1721520" cy="6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04000" y="705240"/>
            <a:ext cx="9068400" cy="65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THANK 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lzuccare@redhat.com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github.com/luigizuccarelli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82880" y="6949440"/>
            <a:ext cx="20109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11680" y="6759360"/>
            <a:ext cx="1721520" cy="6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nodejs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8400" cy="51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Footprint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Mature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Modular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Easy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Leverage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Performance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Tooling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45720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Why cordova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6840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Features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Easy installation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Write once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Skill set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Freedom of choice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MAP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22960" y="1554480"/>
            <a:ext cx="8698680" cy="50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considerations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35360" y="1737360"/>
            <a:ext cx="6231600" cy="56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Scaling the enterprise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8400" cy="70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Checklist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Over engineer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Future optimization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Analysis paralysis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Do the simple well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Interfaces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TDD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Logging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Peer review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Tooling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Automate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1769040"/>
            <a:ext cx="9068400" cy="70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813560" y="340272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Technologies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8400" cy="70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Docker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Kubernetes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OpenShift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 orchestration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4320" y="1920240"/>
            <a:ext cx="9613800" cy="54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Application>LibreOffice/5.2.3.3$Linux_X86_64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2017-01-19T17:13:05Z</dcterms:modified>
  <cp:revision>98</cp:revision>
  <dc:subject/>
  <dc:title/>
</cp:coreProperties>
</file>