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2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1BDE0"/>
    <a:srgbClr val="F7FFFA"/>
    <a:srgbClr val="FFCC66"/>
    <a:srgbClr val="822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MBL_EBI_DNA_dark2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7005" cy="6880448"/>
          </a:xfrm>
          <a:prstGeom prst="rect">
            <a:avLst/>
          </a:prstGeom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 dirty="0" smtClean="0"/>
              <a:t>Author name</a:t>
            </a:r>
          </a:p>
        </p:txBody>
      </p:sp>
      <p:pic>
        <p:nvPicPr>
          <p:cNvPr id="11" name="Picture 2" descr="EMBL_EBI_RGB_InversedUpdat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3932" y="6310719"/>
            <a:ext cx="1459431" cy="45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891816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304497"/>
            <a:ext cx="8153400" cy="76245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1" y="1219599"/>
            <a:ext cx="4044042" cy="4351046"/>
          </a:xfrm>
        </p:spPr>
        <p:txBody>
          <a:bodyPr/>
          <a:lstStyle/>
          <a:p>
            <a:pPr lvl="0"/>
            <a:r>
              <a:rPr lang="en-GB" noProof="0" smtClean="0"/>
              <a:t>Click icon to add clip art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2761" y="1219599"/>
            <a:ext cx="4044042" cy="435104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4150" y="6388100"/>
            <a:ext cx="531813" cy="406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C431218-3B99-0944-835B-4E369557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57241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5123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063600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38989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219200"/>
            <a:ext cx="40005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04763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MBL_EBI_DNA_dark2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7005" cy="6880448"/>
          </a:xfrm>
          <a:prstGeom prst="rect">
            <a:avLst/>
          </a:prstGeom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 dirty="0" smtClean="0"/>
              <a:t>Author name</a:t>
            </a:r>
          </a:p>
        </p:txBody>
      </p:sp>
      <p:pic>
        <p:nvPicPr>
          <p:cNvPr id="9" name="Picture 2" descr="EMBL_EBI_RGB_InversedUpdat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3932" y="6310719"/>
            <a:ext cx="1459431" cy="45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45173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werpont-slide-title_cell_dark4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62165" cy="6870700"/>
          </a:xfrm>
          <a:prstGeom prst="rect">
            <a:avLst/>
          </a:prstGeom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 dirty="0" smtClean="0"/>
              <a:t>Author name</a:t>
            </a:r>
          </a:p>
        </p:txBody>
      </p:sp>
      <p:pic>
        <p:nvPicPr>
          <p:cNvPr id="9" name="Picture 2" descr="EMBL_EBI_RGB_InversedUpdat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3932" y="6310719"/>
            <a:ext cx="1459431" cy="45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46220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MBL_EBI_cisplatin_dark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74865" cy="6870700"/>
          </a:xfrm>
          <a:prstGeom prst="rect">
            <a:avLst/>
          </a:prstGeom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 dirty="0" smtClean="0"/>
              <a:t>Author name</a:t>
            </a:r>
          </a:p>
        </p:txBody>
      </p:sp>
      <p:pic>
        <p:nvPicPr>
          <p:cNvPr id="9" name="Picture 2" descr="EMBL_EBI_RGB_InversedUpdat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3932" y="6310719"/>
            <a:ext cx="1459431" cy="45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64196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02640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141823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38989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219200"/>
            <a:ext cx="40005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14340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4150" y="6388100"/>
            <a:ext cx="531813" cy="406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C431218-3B99-0944-835B-4E369557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55727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304497"/>
            <a:ext cx="8153400" cy="76245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1" y="1219599"/>
            <a:ext cx="4044042" cy="435104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761" y="1219599"/>
            <a:ext cx="4044042" cy="435104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4150" y="6388100"/>
            <a:ext cx="531813" cy="406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C431218-3B99-0944-835B-4E369557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59052"/>
      </p:ext>
    </p:extLst>
  </p:cSld>
  <p:clrMapOvr>
    <a:masterClrMapping/>
  </p:clrMapOvr>
  <p:transition xmlns:p14="http://schemas.microsoft.com/office/powerpoint/2010/main">
    <p:cut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H="1">
            <a:off x="0" y="6210300"/>
            <a:ext cx="9144000" cy="647700"/>
          </a:xfrm>
          <a:prstGeom prst="rect">
            <a:avLst/>
          </a:prstGeom>
          <a:solidFill>
            <a:srgbClr val="0043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4115" tIns="22065" rIns="44115" bIns="22065" anchor="ctr"/>
          <a:lstStyle/>
          <a:p>
            <a:pPr eaLnBrk="0" hangingPunct="0"/>
            <a:endParaRPr lang="en-GB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de-DE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DE" dirty="0"/>
          </a:p>
        </p:txBody>
      </p:sp>
      <p:pic>
        <p:nvPicPr>
          <p:cNvPr id="2" name="Picture 2" descr="EMBL_EBI_RGB_InversedUpdate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3932" y="6310719"/>
            <a:ext cx="1459431" cy="45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06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/>
          <a:ea typeface="ＭＳ Ｐゴシック" charset="0"/>
          <a:cs typeface="HelveticaNeueLT Pro 45 Lt"/>
        </a:defRPr>
      </a:lvl1pPr>
      <a:lvl2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2pPr>
      <a:lvl3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3pPr>
      <a:lvl4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4pPr>
      <a:lvl5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5pPr>
      <a:lvl6pPr marL="220599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6pPr>
      <a:lvl7pPr marL="441176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7pPr>
      <a:lvl8pPr marL="661770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8pPr>
      <a:lvl9pPr marL="882370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9pPr>
    </p:titleStyle>
    <p:bodyStyle>
      <a:lvl1pPr marL="354013" indent="-354013" algn="l" defTabSz="952500" rtl="0" eaLnBrk="1" fontAlgn="base" hangingPunct="1">
        <a:spcBef>
          <a:spcPct val="20000"/>
        </a:spcBef>
        <a:spcAft>
          <a:spcPts val="575"/>
        </a:spcAft>
        <a:buClr>
          <a:schemeClr val="accent1"/>
        </a:buClr>
        <a:buSzPct val="120000"/>
        <a:buFont typeface="Arial"/>
        <a:buChar char="•"/>
        <a:defRPr sz="24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1pPr>
      <a:lvl2pPr marL="631825" indent="-276225" algn="l" defTabSz="952500" rtl="0" eaLnBrk="1" fontAlgn="base" hangingPunct="1">
        <a:spcBef>
          <a:spcPct val="20000"/>
        </a:spcBef>
        <a:spcAft>
          <a:spcPts val="575"/>
        </a:spcAft>
        <a:buClr>
          <a:srgbClr val="FF8C9A"/>
        </a:buClr>
        <a:buSzPct val="100000"/>
        <a:buFont typeface="Arial" charset="0"/>
        <a:buChar char="•"/>
        <a:defRPr sz="22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2pPr>
      <a:lvl3pPr marL="895350" indent="-234950" algn="l" defTabSz="952500" rtl="0" eaLnBrk="1" fontAlgn="base" hangingPunct="1">
        <a:spcBef>
          <a:spcPct val="20000"/>
        </a:spcBef>
        <a:spcAft>
          <a:spcPts val="575"/>
        </a:spcAft>
        <a:buClr>
          <a:srgbClr val="FF8C9A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3pPr>
      <a:lvl4pPr marL="1147763" indent="-234950" algn="l" defTabSz="952500" rtl="0" eaLnBrk="1" fontAlgn="base" hangingPunct="1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4pPr>
      <a:lvl5pPr marL="1400175" indent="-234950" algn="l" defTabSz="952500" rtl="0" eaLnBrk="1" fontAlgn="base" hangingPunct="1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5pPr>
      <a:lvl6pPr marL="2371346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6pPr>
      <a:lvl7pPr marL="2591945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7pPr>
      <a:lvl8pPr marL="2812522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8pPr>
      <a:lvl9pPr marL="3033117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99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176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823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94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541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14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73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de-DE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3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/>
          <a:ea typeface="ＭＳ Ｐゴシック" charset="0"/>
          <a:cs typeface="HelveticaNeueLT Pro 45 Lt"/>
        </a:defRPr>
      </a:lvl1pPr>
      <a:lvl2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2pPr>
      <a:lvl3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3pPr>
      <a:lvl4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4pPr>
      <a:lvl5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5pPr>
      <a:lvl6pPr marL="220599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6pPr>
      <a:lvl7pPr marL="441176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7pPr>
      <a:lvl8pPr marL="661770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8pPr>
      <a:lvl9pPr marL="882370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9pPr>
    </p:titleStyle>
    <p:bodyStyle>
      <a:lvl1pPr marL="354013" indent="-354013" algn="l" defTabSz="952500" rtl="0" eaLnBrk="1" fontAlgn="base" hangingPunct="1">
        <a:spcBef>
          <a:spcPct val="20000"/>
        </a:spcBef>
        <a:spcAft>
          <a:spcPts val="575"/>
        </a:spcAft>
        <a:buClr>
          <a:schemeClr val="accent1"/>
        </a:buClr>
        <a:buSzPct val="120000"/>
        <a:buFont typeface="Arial"/>
        <a:buChar char="•"/>
        <a:defRPr sz="24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1pPr>
      <a:lvl2pPr marL="631825" indent="-276225" algn="l" defTabSz="952500" rtl="0" eaLnBrk="1" fontAlgn="base" hangingPunct="1">
        <a:spcBef>
          <a:spcPct val="20000"/>
        </a:spcBef>
        <a:spcAft>
          <a:spcPts val="575"/>
        </a:spcAft>
        <a:buClr>
          <a:srgbClr val="FF8C9A"/>
        </a:buClr>
        <a:buSzPct val="100000"/>
        <a:buFont typeface="Arial" charset="0"/>
        <a:buChar char="•"/>
        <a:defRPr sz="22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2pPr>
      <a:lvl3pPr marL="895350" indent="-234950" algn="l" defTabSz="952500" rtl="0" eaLnBrk="1" fontAlgn="base" hangingPunct="1">
        <a:spcBef>
          <a:spcPct val="20000"/>
        </a:spcBef>
        <a:spcAft>
          <a:spcPts val="575"/>
        </a:spcAft>
        <a:buClr>
          <a:srgbClr val="FF8C9A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3pPr>
      <a:lvl4pPr marL="1147763" indent="-234950" algn="l" defTabSz="952500" rtl="0" eaLnBrk="1" fontAlgn="base" hangingPunct="1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4pPr>
      <a:lvl5pPr marL="1400175" indent="-234950" algn="l" defTabSz="952500" rtl="0" eaLnBrk="1" fontAlgn="base" hangingPunct="1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5pPr>
      <a:lvl6pPr marL="2371346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6pPr>
      <a:lvl7pPr marL="2591945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7pPr>
      <a:lvl8pPr marL="2812522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8pPr>
      <a:lvl9pPr marL="3033117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99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176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823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94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541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14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73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8-Point Star 12"/>
          <p:cNvSpPr>
            <a:spLocks noChangeAspect="1"/>
          </p:cNvSpPr>
          <p:nvPr/>
        </p:nvSpPr>
        <p:spPr bwMode="auto">
          <a:xfrm>
            <a:off x="7936926" y="2050620"/>
            <a:ext cx="1080000" cy="1080000"/>
          </a:xfrm>
          <a:prstGeom prst="star8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8-Point Star 13"/>
          <p:cNvSpPr>
            <a:spLocks noChangeAspect="1"/>
          </p:cNvSpPr>
          <p:nvPr/>
        </p:nvSpPr>
        <p:spPr bwMode="auto">
          <a:xfrm>
            <a:off x="7022526" y="3681818"/>
            <a:ext cx="1080000" cy="1080000"/>
          </a:xfrm>
          <a:prstGeom prst="star8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 bwMode="auto">
          <a:xfrm>
            <a:off x="862741" y="2901777"/>
            <a:ext cx="1080000" cy="1080000"/>
          </a:xfrm>
          <a:prstGeom prst="roundRect">
            <a:avLst/>
          </a:prstGeom>
          <a:solidFill>
            <a:srgbClr val="822682"/>
          </a:solidFill>
          <a:ln>
            <a:solidFill>
              <a:srgbClr val="82268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normalizeH="0" baseline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dobe Garamond Pro"/>
                <a:cs typeface="Adobe Garamond Pro"/>
              </a:rPr>
              <a:t>i</a:t>
            </a:r>
            <a:endParaRPr kumimoji="0" lang="en-US" sz="7200" b="1" i="0" u="none" strike="noStrike" normalizeH="0" baseline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dobe Garamond Pro"/>
              <a:cs typeface="Adobe Garamond Pro"/>
            </a:endParaRP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 bwMode="auto">
          <a:xfrm>
            <a:off x="1015141" y="4919579"/>
            <a:ext cx="1080000" cy="108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800" b="1" i="0" u="none" strike="noStrike" normalizeH="0" baseline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dobe Garamond Pro"/>
                <a:cs typeface="Adobe Garamond Pro"/>
              </a:rPr>
              <a:t>!</a:t>
            </a:r>
          </a:p>
        </p:txBody>
      </p:sp>
      <p:sp>
        <p:nvSpPr>
          <p:cNvPr id="23" name="Rounded Rectangle 22"/>
          <p:cNvSpPr>
            <a:spLocks noChangeAspect="1"/>
          </p:cNvSpPr>
          <p:nvPr/>
        </p:nvSpPr>
        <p:spPr bwMode="auto">
          <a:xfrm>
            <a:off x="2991931" y="3054177"/>
            <a:ext cx="1080000" cy="1080000"/>
          </a:xfrm>
          <a:prstGeom prst="roundRect">
            <a:avLst/>
          </a:prstGeom>
          <a:solidFill>
            <a:srgbClr val="FFCC66"/>
          </a:solidFill>
          <a:ln>
            <a:solidFill>
              <a:srgbClr val="FF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normalizeH="0" baseline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dobe Garamond Pro"/>
                <a:cs typeface="Adobe Garamond Pro"/>
              </a:rPr>
              <a:t>Q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748864" y="4761818"/>
            <a:ext cx="1080000" cy="1080000"/>
            <a:chOff x="3161363" y="4945984"/>
            <a:chExt cx="1080000" cy="1080000"/>
          </a:xfrm>
        </p:grpSpPr>
        <p:sp>
          <p:nvSpPr>
            <p:cNvPr id="18" name="Rounded Rectangle 17"/>
            <p:cNvSpPr>
              <a:spLocks noChangeAspect="1"/>
            </p:cNvSpPr>
            <p:nvPr/>
          </p:nvSpPr>
          <p:spPr bwMode="auto">
            <a:xfrm>
              <a:off x="3161363" y="4945984"/>
              <a:ext cx="1080000" cy="1080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7" name="Picture 26" descr="footstep_whitebackground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363" y="4945984"/>
              <a:ext cx="1080000" cy="10800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5152662" y="1768858"/>
            <a:ext cx="1080000" cy="1080000"/>
            <a:chOff x="5152662" y="1768858"/>
            <a:chExt cx="1080000" cy="1080000"/>
          </a:xfrm>
        </p:grpSpPr>
        <p:sp>
          <p:nvSpPr>
            <p:cNvPr id="16" name="Rounded Rectangle 15"/>
            <p:cNvSpPr>
              <a:spLocks noChangeAspect="1"/>
            </p:cNvSpPr>
            <p:nvPr/>
          </p:nvSpPr>
          <p:spPr bwMode="auto">
            <a:xfrm>
              <a:off x="5152662" y="1768858"/>
              <a:ext cx="1080000" cy="1080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981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5433462" y="1984858"/>
              <a:ext cx="518400" cy="648000"/>
              <a:chOff x="5301674" y="1948858"/>
              <a:chExt cx="720000" cy="900000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5301674" y="1948858"/>
                <a:ext cx="720000" cy="900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981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 bwMode="auto">
              <a:xfrm>
                <a:off x="5367815" y="2124778"/>
                <a:ext cx="5849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5367814" y="2237488"/>
                <a:ext cx="495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5367814" y="2356556"/>
                <a:ext cx="54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5367815" y="2475624"/>
                <a:ext cx="5849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5367814" y="2601564"/>
                <a:ext cx="540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5367814" y="2720638"/>
                <a:ext cx="495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1" name="Rounded Rectangle 20"/>
          <p:cNvSpPr>
            <a:spLocks noChangeAspect="1"/>
          </p:cNvSpPr>
          <p:nvPr/>
        </p:nvSpPr>
        <p:spPr bwMode="auto">
          <a:xfrm>
            <a:off x="1177297" y="1228858"/>
            <a:ext cx="1080000" cy="108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 defTabSz="1981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kumimoji="0" lang="en-US" sz="6000" b="1" i="0" u="none" strike="noStrike" normalizeH="0" baseline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3582668491"/>
      </p:ext>
    </p:extLst>
  </p:cSld>
  <p:clrMapOvr>
    <a:masterClrMapping/>
  </p:clrMapOvr>
  <p:transition xmlns:p14="http://schemas.microsoft.com/office/powerpoint/2010/main">
    <p:cut/>
  </p:transition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FFFFFF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ere Präsentation">
  <a:themeElements>
    <a:clrScheme name="">
      <a:dk1>
        <a:srgbClr val="000000"/>
      </a:dk1>
      <a:lt1>
        <a:srgbClr val="FFFFFF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FFFFFF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111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1_Leere Präsentation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Xenophontos</dc:creator>
  <cp:lastModifiedBy>Maria Xenophontos</cp:lastModifiedBy>
  <cp:revision>9</cp:revision>
  <dcterms:created xsi:type="dcterms:W3CDTF">2015-04-23T19:45:03Z</dcterms:created>
  <dcterms:modified xsi:type="dcterms:W3CDTF">2015-05-09T21:04:07Z</dcterms:modified>
</cp:coreProperties>
</file>