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6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90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1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2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3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4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5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4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1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50DD-F10F-42E6-BBF5-7C34A6A8916A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B51D-66E3-436B-9F14-791F4F2CCE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4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455" y="-952500"/>
            <a:ext cx="9020175" cy="1905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55" y="952500"/>
            <a:ext cx="8867775" cy="175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5981" y="2786288"/>
            <a:ext cx="8886825" cy="2505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931" y="5372551"/>
            <a:ext cx="8867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2018-01-29T18:03:26Z</dcterms:created>
  <dcterms:modified xsi:type="dcterms:W3CDTF">2018-01-29T19:05:58Z</dcterms:modified>
</cp:coreProperties>
</file>