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4"/>
    <p:sldMasterId id="2147483726" r:id="rId45"/>
  </p:sldMasterIdLst>
  <p:sldIdLst>
    <p:sldId id="256" r:id="rId46"/>
    <p:sldId id="257" r:id="rId47"/>
    <p:sldId id="258" r:id="rId48"/>
    <p:sldId id="261" r:id="rId49"/>
    <p:sldId id="259" r:id="rId50"/>
    <p:sldId id="260" r:id="rId5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slide" Target="slides/slide2.xml"/><Relationship Id="rId50" Type="http://schemas.openxmlformats.org/officeDocument/2006/relationships/slide" Target="slides/slide5.xml"/><Relationship Id="rId55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customXml" Target="../customXml/item41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slideMaster" Target="slideMasters/slideMaster2.xml"/><Relationship Id="rId53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4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Master" Target="slideMasters/slideMaster1.xml"/><Relationship Id="rId52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slide" Target="slides/slide3.xml"/><Relationship Id="rId8" Type="http://schemas.openxmlformats.org/officeDocument/2006/relationships/customXml" Target="../customXml/item8.xml"/><Relationship Id="rId51" Type="http://schemas.openxmlformats.org/officeDocument/2006/relationships/slide" Target="slides/slide6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267B-FF5F-468A-97FC-7A1D9E114700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FDE8-723E-4D83-AD10-76A78C13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924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267B-FF5F-468A-97FC-7A1D9E114700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FDE8-723E-4D83-AD10-76A78C13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339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267B-FF5F-468A-97FC-7A1D9E114700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FDE8-723E-4D83-AD10-76A78C13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575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267B-FF5F-468A-97FC-7A1D9E114700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02FDE8-723E-4D83-AD10-76A78C13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647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267B-FF5F-468A-97FC-7A1D9E114700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FDE8-723E-4D83-AD10-76A78C13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9399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B33267B-FF5F-468A-97FC-7A1D9E114700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02FDE8-723E-4D83-AD10-76A78C13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6735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267B-FF5F-468A-97FC-7A1D9E114700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FDE8-723E-4D83-AD10-76A78C13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1437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267B-FF5F-468A-97FC-7A1D9E114700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FDE8-723E-4D83-AD10-76A78C13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9984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267B-FF5F-468A-97FC-7A1D9E114700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FDE8-723E-4D83-AD10-76A78C13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0983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267B-FF5F-468A-97FC-7A1D9E114700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FDE8-723E-4D83-AD10-76A78C13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219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267B-FF5F-468A-97FC-7A1D9E114700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FDE8-723E-4D83-AD10-76A78C13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715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267B-FF5F-468A-97FC-7A1D9E114700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FDE8-723E-4D83-AD10-76A78C13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35176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267B-FF5F-468A-97FC-7A1D9E114700}" type="datetimeFigureOut">
              <a:rPr lang="es-MX" smtClean="0"/>
              <a:t>31/01/2018</a:t>
            </a:fld>
            <a:endParaRPr lang="es-MX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FDE8-723E-4D83-AD10-76A78C13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6777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267B-FF5F-468A-97FC-7A1D9E114700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FDE8-723E-4D83-AD10-76A78C13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3798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267B-FF5F-468A-97FC-7A1D9E114700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FDE8-723E-4D83-AD10-76A78C13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304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267B-FF5F-468A-97FC-7A1D9E114700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FDE8-723E-4D83-AD10-76A78C13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73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267B-FF5F-468A-97FC-7A1D9E114700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FDE8-723E-4D83-AD10-76A78C13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225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267B-FF5F-468A-97FC-7A1D9E114700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FDE8-723E-4D83-AD10-76A78C139D53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9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267B-FF5F-468A-97FC-7A1D9E114700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FDE8-723E-4D83-AD10-76A78C139D53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6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267B-FF5F-468A-97FC-7A1D9E114700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FDE8-723E-4D83-AD10-76A78C13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610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267B-FF5F-468A-97FC-7A1D9E114700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FDE8-723E-4D83-AD10-76A78C13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136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267B-FF5F-468A-97FC-7A1D9E114700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2FDE8-723E-4D83-AD10-76A78C13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201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B33267B-FF5F-468A-97FC-7A1D9E114700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2FDE8-723E-4D83-AD10-76A78C13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026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B33267B-FF5F-468A-97FC-7A1D9E114700}" type="datetimeFigureOut">
              <a:rPr lang="es-MX" smtClean="0"/>
              <a:t>31/01/2018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02FDE8-723E-4D83-AD10-76A78C139D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35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8.xml"/><Relationship Id="rId2" Type="http://schemas.openxmlformats.org/officeDocument/2006/relationships/customXml" Target="../../customXml/item37.xml"/><Relationship Id="rId1" Type="http://schemas.openxmlformats.org/officeDocument/2006/relationships/customXml" Target="../../customXml/item36.xml"/><Relationship Id="rId5" Type="http://schemas.openxmlformats.org/officeDocument/2006/relationships/slide" Target="slide5.xml"/><Relationship Id="rId4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.xml"/><Relationship Id="rId13" Type="http://schemas.openxmlformats.org/officeDocument/2006/relationships/customXml" Target="../../customXml/item9.xml"/><Relationship Id="rId18" Type="http://schemas.openxmlformats.org/officeDocument/2006/relationships/customXml" Target="../../customXml/item7.xml"/><Relationship Id="rId26" Type="http://schemas.openxmlformats.org/officeDocument/2006/relationships/customXml" Target="../../customXml/item1.xml"/><Relationship Id="rId39" Type="http://schemas.openxmlformats.org/officeDocument/2006/relationships/slideLayout" Target="../slideLayouts/slideLayout13.xml"/><Relationship Id="rId3" Type="http://schemas.openxmlformats.org/officeDocument/2006/relationships/customXml" Target="../../customXml/item40.xml"/><Relationship Id="rId21" Type="http://schemas.openxmlformats.org/officeDocument/2006/relationships/customXml" Target="../../customXml/item20.xml"/><Relationship Id="rId34" Type="http://schemas.openxmlformats.org/officeDocument/2006/relationships/customXml" Target="../../customXml/item16.xml"/><Relationship Id="rId7" Type="http://schemas.openxmlformats.org/officeDocument/2006/relationships/customXml" Target="../../customXml/item11.xml"/><Relationship Id="rId12" Type="http://schemas.openxmlformats.org/officeDocument/2006/relationships/customXml" Target="../../customXml/item18.xml"/><Relationship Id="rId17" Type="http://schemas.openxmlformats.org/officeDocument/2006/relationships/customXml" Target="../../customXml/item5.xml"/><Relationship Id="rId25" Type="http://schemas.openxmlformats.org/officeDocument/2006/relationships/customXml" Target="../../customXml/item17.xml"/><Relationship Id="rId33" Type="http://schemas.openxmlformats.org/officeDocument/2006/relationships/customXml" Target="../../customXml/item24.xml"/><Relationship Id="rId38" Type="http://schemas.openxmlformats.org/officeDocument/2006/relationships/customXml" Target="../../customXml/item15.xml"/><Relationship Id="rId2" Type="http://schemas.openxmlformats.org/officeDocument/2006/relationships/customXml" Target="../../customXml/item39.xml"/><Relationship Id="rId16" Type="http://schemas.openxmlformats.org/officeDocument/2006/relationships/customXml" Target="../../customXml/item14.xml"/><Relationship Id="rId20" Type="http://schemas.openxmlformats.org/officeDocument/2006/relationships/customXml" Target="../../customXml/item31.xml"/><Relationship Id="rId29" Type="http://schemas.openxmlformats.org/officeDocument/2006/relationships/customXml" Target="../../customXml/item19.xml"/><Relationship Id="rId1" Type="http://schemas.openxmlformats.org/officeDocument/2006/relationships/customXml" Target="../../customXml/item35.xml"/><Relationship Id="rId6" Type="http://schemas.openxmlformats.org/officeDocument/2006/relationships/customXml" Target="../../customXml/item10.xml"/><Relationship Id="rId11" Type="http://schemas.openxmlformats.org/officeDocument/2006/relationships/customXml" Target="../../customXml/item26.xml"/><Relationship Id="rId24" Type="http://schemas.openxmlformats.org/officeDocument/2006/relationships/customXml" Target="../../customXml/item25.xml"/><Relationship Id="rId32" Type="http://schemas.openxmlformats.org/officeDocument/2006/relationships/customXml" Target="../../customXml/item30.xml"/><Relationship Id="rId37" Type="http://schemas.openxmlformats.org/officeDocument/2006/relationships/customXml" Target="../../customXml/item22.xml"/><Relationship Id="rId40" Type="http://schemas.openxmlformats.org/officeDocument/2006/relationships/image" Target="../media/image5.png"/><Relationship Id="rId5" Type="http://schemas.openxmlformats.org/officeDocument/2006/relationships/customXml" Target="../../customXml/item43.xml"/><Relationship Id="rId15" Type="http://schemas.openxmlformats.org/officeDocument/2006/relationships/customXml" Target="../../customXml/item21.xml"/><Relationship Id="rId23" Type="http://schemas.openxmlformats.org/officeDocument/2006/relationships/customXml" Target="../../customXml/item34.xml"/><Relationship Id="rId28" Type="http://schemas.openxmlformats.org/officeDocument/2006/relationships/customXml" Target="../../customXml/item23.xml"/><Relationship Id="rId36" Type="http://schemas.openxmlformats.org/officeDocument/2006/relationships/customXml" Target="../../customXml/item33.xml"/><Relationship Id="rId10" Type="http://schemas.openxmlformats.org/officeDocument/2006/relationships/customXml" Target="../../customXml/item32.xml"/><Relationship Id="rId19" Type="http://schemas.openxmlformats.org/officeDocument/2006/relationships/customXml" Target="../../customXml/item3.xml"/><Relationship Id="rId31" Type="http://schemas.openxmlformats.org/officeDocument/2006/relationships/customXml" Target="../../customXml/item2.xml"/><Relationship Id="rId4" Type="http://schemas.openxmlformats.org/officeDocument/2006/relationships/customXml" Target="../../customXml/item41.xml"/><Relationship Id="rId9" Type="http://schemas.openxmlformats.org/officeDocument/2006/relationships/customXml" Target="../../customXml/item4.xml"/><Relationship Id="rId14" Type="http://schemas.openxmlformats.org/officeDocument/2006/relationships/customXml" Target="../../customXml/item27.xml"/><Relationship Id="rId22" Type="http://schemas.openxmlformats.org/officeDocument/2006/relationships/customXml" Target="../../customXml/item8.xml"/><Relationship Id="rId27" Type="http://schemas.openxmlformats.org/officeDocument/2006/relationships/customXml" Target="../../customXml/item29.xml"/><Relationship Id="rId30" Type="http://schemas.openxmlformats.org/officeDocument/2006/relationships/customXml" Target="../../customXml/item12.xml"/><Relationship Id="rId35" Type="http://schemas.openxmlformats.org/officeDocument/2006/relationships/customXml" Target="../../customXml/item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34789" y="2519319"/>
            <a:ext cx="10981386" cy="1641490"/>
          </a:xfrm>
        </p:spPr>
        <p:txBody>
          <a:bodyPr/>
          <a:lstStyle/>
          <a:p>
            <a:r>
              <a:rPr lang="es-ES" dirty="0" smtClean="0"/>
              <a:t>Calculadora de Pagos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3578" y="5689869"/>
            <a:ext cx="11411756" cy="754025"/>
          </a:xfrm>
        </p:spPr>
        <p:txBody>
          <a:bodyPr>
            <a:normAutofit/>
          </a:bodyPr>
          <a:lstStyle/>
          <a:p>
            <a:r>
              <a:rPr lang="es-ES" dirty="0" smtClean="0"/>
              <a:t>Software para calcular el pago por horas trabajadas de cada empleado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9721512" y="4402119"/>
            <a:ext cx="1000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/>
              <a:t>v. 3.0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85349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 smtClean="0"/>
              <a:t>Muestra la hora actual del Sistema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Muestra la fecha actual del Sistema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Permite Ingresar las horas trabajadas de cada empleado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Calcular horas extra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Calcular el pago por horas trabajadas </a:t>
            </a:r>
            <a:r>
              <a:rPr lang="es-ES" dirty="0"/>
              <a:t>de cada empleado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Permite calcular el pago por horas extra</a:t>
            </a:r>
            <a:r>
              <a:rPr lang="es-ES" dirty="0"/>
              <a:t> de cada empleado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Calcula el Pago Total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292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costo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$500.00 MNX</a:t>
            </a:r>
          </a:p>
          <a:p>
            <a:r>
              <a:rPr lang="es-ES" dirty="0"/>
              <a:t>Q</a:t>
            </a:r>
            <a:r>
              <a:rPr lang="es-ES" dirty="0" smtClean="0"/>
              <a:t>uinientos Pesos Mexicanos (Moneda Nacional)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76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Equipajes universales </a:t>
            </a:r>
            <a:r>
              <a:rPr lang="es-MX" dirty="0" err="1" smtClean="0"/>
              <a:t>chiapas</a:t>
            </a:r>
            <a:endParaRPr lang="es-MX" dirty="0"/>
          </a:p>
        </p:txBody>
      </p:sp>
      <p:grpSp>
        <p:nvGrpSpPr>
          <p:cNvPr id="4" name="Calendar"/>
          <p:cNvGrpSpPr/>
          <p:nvPr>
            <p:custDataLst>
              <p:custData r:id="rId1"/>
            </p:custDataLst>
          </p:nvPr>
        </p:nvGrpSpPr>
        <p:grpSpPr>
          <a:xfrm>
            <a:off x="10273872" y="2229394"/>
            <a:ext cx="1708751" cy="1374975"/>
            <a:chOff x="3646492" y="2684275"/>
            <a:chExt cx="1851017" cy="1489451"/>
          </a:xfrm>
        </p:grpSpPr>
        <p:sp>
          <p:nvSpPr>
            <p:cNvPr id="5" name="Border"/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RightArrow"/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7" name="LeftArrow"/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8" name="MonthYear"/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92500" lnSpcReduction="10000"/>
            </a:bodyPr>
            <a:lstStyle/>
            <a:p>
              <a:pPr algn="ctr"/>
              <a:r>
                <a:rPr 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2010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AutoShape 6"/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10" name="DateGrid"/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Rectangle 30"/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Rectangle 31"/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Rectangle 36"/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Rectangle 37"/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Rectangle 38"/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Rectangle 39"/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Rectangle 40"/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Rectangle 41"/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Rectangle 43"/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Rectangle 44"/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Rectangle 45"/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Rectangle 46"/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Rectangle 47"/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Rectangle 48"/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Rectangle 49"/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50"/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Rectangle 51"/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2"/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53"/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Rectangle 54"/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Rectangle 55"/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Rectangle 56"/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ctangle 57"/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61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4144796716"/>
              </p:ext>
            </p:extLst>
          </p:nvPr>
        </p:nvGraphicFramePr>
        <p:xfrm>
          <a:off x="625627" y="2159271"/>
          <a:ext cx="6911589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3438"/>
                <a:gridCol w="1672024"/>
                <a:gridCol w="1695160"/>
                <a:gridCol w="1850967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FOLIO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CLIENTE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TELEFONO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SERVICIO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4021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MARCO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ANTONIO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961326975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FABRICACION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4022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LUIS FLORES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961547896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REPARACION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4023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JESUS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SANTOS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968215698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REPARACION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4024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MARTIN MARTINEZ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961325976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DISEÑO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4025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MARIA DEL SOCORRO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961478963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REPARACION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4026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MARTINA SANCHEZ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961549860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REPARACION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5632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4027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JORGE FLORES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961503658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REPARACION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Content">
            <a:hlinkClick r:id="rId5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9282854" y="5322888"/>
            <a:ext cx="1106592" cy="228600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PAGOS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48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199" y="-259541"/>
            <a:ext cx="10058400" cy="1609344"/>
          </a:xfrm>
        </p:spPr>
        <p:txBody>
          <a:bodyPr/>
          <a:lstStyle/>
          <a:p>
            <a:r>
              <a:rPr lang="es-ES" dirty="0" smtClean="0"/>
              <a:t>diseño</a:t>
            </a:r>
            <a:endParaRPr lang="es-MX" dirty="0"/>
          </a:p>
        </p:txBody>
      </p:sp>
      <p:grpSp>
        <p:nvGrpSpPr>
          <p:cNvPr id="314" name="Grupo 313"/>
          <p:cNvGrpSpPr/>
          <p:nvPr/>
        </p:nvGrpSpPr>
        <p:grpSpPr>
          <a:xfrm>
            <a:off x="2819400" y="-25702"/>
            <a:ext cx="9353947" cy="6858000"/>
            <a:chOff x="3048000" y="0"/>
            <a:chExt cx="9144000" cy="6858000"/>
          </a:xfrm>
        </p:grpSpPr>
        <p:grpSp>
          <p:nvGrpSpPr>
            <p:cNvPr id="313" name="Grupo 312"/>
            <p:cNvGrpSpPr/>
            <p:nvPr/>
          </p:nvGrpSpPr>
          <p:grpSpPr>
            <a:xfrm>
              <a:off x="3048000" y="0"/>
              <a:ext cx="9144000" cy="6858000"/>
              <a:chOff x="1524000" y="0"/>
              <a:chExt cx="9144000" cy="6858000"/>
            </a:xfrm>
          </p:grpSpPr>
          <p:grpSp>
            <p:nvGrpSpPr>
              <p:cNvPr id="124" name="Window"/>
              <p:cNvGrpSpPr/>
              <p:nvPr>
                <p:custDataLst>
                  <p:custData r:id="rId6"/>
                </p:custDataLst>
              </p:nvPr>
            </p:nvGrpSpPr>
            <p:grpSpPr>
              <a:xfrm>
                <a:off x="1524000" y="0"/>
                <a:ext cx="9144000" cy="6858000"/>
                <a:chOff x="0" y="0"/>
                <a:chExt cx="9144000" cy="6858000"/>
              </a:xfrm>
            </p:grpSpPr>
            <p:grpSp>
              <p:nvGrpSpPr>
                <p:cNvPr id="125" name="Group 2"/>
                <p:cNvGrpSpPr/>
                <p:nvPr/>
              </p:nvGrpSpPr>
              <p:grpSpPr>
                <a:xfrm>
                  <a:off x="0" y="0"/>
                  <a:ext cx="9144000" cy="6858000"/>
                  <a:chOff x="0" y="0"/>
                  <a:chExt cx="9144000" cy="6858000"/>
                </a:xfrm>
              </p:grpSpPr>
              <p:sp>
                <p:nvSpPr>
                  <p:cNvPr id="133" name="Rectangle 10"/>
                  <p:cNvSpPr/>
                  <p:nvPr/>
                </p:nvSpPr>
                <p:spPr>
                  <a:xfrm>
                    <a:off x="0" y="0"/>
                    <a:ext cx="9144000" cy="6858000"/>
                  </a:xfrm>
                  <a:prstGeom prst="rect">
                    <a:avLst/>
                  </a:prstGeom>
                  <a:solidFill>
                    <a:srgbClr val="FFFFFF">
                      <a:lumMod val="65000"/>
                    </a:srgbClr>
                  </a:solidFill>
                  <a:ln w="3175" cap="flat" cmpd="sng" algn="ctr">
                    <a:solidFill>
                      <a:srgbClr val="000000">
                        <a:lumMod val="50000"/>
                        <a:lumOff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800" kern="0">
                      <a:solidFill>
                        <a:prstClr val="white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34" name="Rectangle 11"/>
                  <p:cNvSpPr/>
                  <p:nvPr/>
                </p:nvSpPr>
                <p:spPr>
                  <a:xfrm>
                    <a:off x="76200" y="309484"/>
                    <a:ext cx="8991600" cy="6437733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00000">
                        <a:lumMod val="50000"/>
                        <a:lumOff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sz="800" kern="0" dirty="0">
                      <a:solidFill>
                        <a:prstClr val="white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35" name="WindowTitle"/>
                  <p:cNvSpPr txBox="1"/>
                  <p:nvPr/>
                </p:nvSpPr>
                <p:spPr>
                  <a:xfrm>
                    <a:off x="240976" y="42736"/>
                    <a:ext cx="1837554" cy="230832"/>
                  </a:xfrm>
                  <a:prstGeom prst="rect">
                    <a:avLst/>
                  </a:prstGeom>
                  <a:noFill/>
                </p:spPr>
                <p:txBody>
                  <a:bodyPr wrap="none" lIns="45720" tIns="18288" rIns="91440" bIns="27432" rtlCol="0" anchor="ctr" anchorCtr="0">
                    <a:spAutoFit/>
                  </a:bodyPr>
                  <a:lstStyle/>
                  <a:p>
                    <a:r>
                      <a:rPr lang="en-US" sz="1200" dirty="0" err="1" smtClean="0">
                        <a:solidFill>
                          <a:prstClr val="white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Calculadora</a:t>
                    </a:r>
                    <a:r>
                      <a:rPr lang="en-US" sz="1200" dirty="0" smtClean="0">
                        <a:solidFill>
                          <a:prstClr val="white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1200" dirty="0" err="1" smtClean="0">
                        <a:solidFill>
                          <a:prstClr val="white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Pagos</a:t>
                    </a:r>
                    <a:r>
                      <a:rPr lang="en-US" sz="1200" dirty="0" smtClean="0">
                        <a:solidFill>
                          <a:prstClr val="white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3.0</a:t>
                    </a:r>
                  </a:p>
                </p:txBody>
              </p:sp>
            </p:grpSp>
            <p:grpSp>
              <p:nvGrpSpPr>
                <p:cNvPr id="126" name="Minimize - Maximize - Close"/>
                <p:cNvGrpSpPr/>
                <p:nvPr/>
              </p:nvGrpSpPr>
              <p:grpSpPr>
                <a:xfrm>
                  <a:off x="8632311" y="92599"/>
                  <a:ext cx="384527" cy="78032"/>
                  <a:chOff x="9347642" y="131588"/>
                  <a:chExt cx="384527" cy="78032"/>
                </a:xfrm>
              </p:grpSpPr>
              <p:cxnSp>
                <p:nvCxnSpPr>
                  <p:cNvPr id="128" name="Line"/>
                  <p:cNvCxnSpPr/>
                  <p:nvPr/>
                </p:nvCxnSpPr>
                <p:spPr>
                  <a:xfrm>
                    <a:off x="9661396" y="131588"/>
                    <a:ext cx="70773" cy="762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rgbClr val="4F81BD"/>
                  </a:lnRef>
                  <a:fillRef idx="0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29" name="Line"/>
                  <p:cNvCxnSpPr/>
                  <p:nvPr/>
                </p:nvCxnSpPr>
                <p:spPr>
                  <a:xfrm flipH="1">
                    <a:off x="9661395" y="131588"/>
                    <a:ext cx="70773" cy="762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rgbClr val="4F81BD"/>
                  </a:lnRef>
                  <a:fillRef idx="0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</p:cxnSp>
              <p:sp>
                <p:nvSpPr>
                  <p:cNvPr id="130" name="Line"/>
                  <p:cNvSpPr/>
                  <p:nvPr/>
                </p:nvSpPr>
                <p:spPr>
                  <a:xfrm rot="10800000" flipV="1">
                    <a:off x="9499472" y="143255"/>
                    <a:ext cx="91440" cy="9144"/>
                  </a:xfrm>
                  <a:prstGeom prst="rect">
                    <a:avLst/>
                  </a:prstGeom>
                  <a:solidFill>
                    <a:srgbClr val="919191"/>
                  </a:solidFill>
                  <a:ln w="3175">
                    <a:solidFill>
                      <a:srgbClr val="FFFFFF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001">
                    <a:srgbClr val="000000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1" name="Line"/>
                  <p:cNvSpPr/>
                  <p:nvPr/>
                </p:nvSpPr>
                <p:spPr>
                  <a:xfrm rot="10800000" flipV="1">
                    <a:off x="9498658" y="135261"/>
                    <a:ext cx="91440" cy="72527"/>
                  </a:xfrm>
                  <a:prstGeom prst="rect">
                    <a:avLst/>
                  </a:pr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001">
                    <a:srgbClr val="000000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2" name="Line"/>
                  <p:cNvSpPr/>
                  <p:nvPr/>
                </p:nvSpPr>
                <p:spPr>
                  <a:xfrm rot="10800000" flipV="1">
                    <a:off x="9347642" y="200476"/>
                    <a:ext cx="91440" cy="9144"/>
                  </a:xfrm>
                  <a:prstGeom prst="rect">
                    <a:avLst/>
                  </a:prstGeom>
                  <a:solidFill>
                    <a:srgbClr val="919191"/>
                  </a:solidFill>
                  <a:ln w="3175">
                    <a:solidFill>
                      <a:srgbClr val="FFFFFF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001">
                    <a:srgbClr val="000000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7" name="Oval 4"/>
                <p:cNvSpPr/>
                <p:nvPr/>
              </p:nvSpPr>
              <p:spPr>
                <a:xfrm>
                  <a:off x="83477" y="80065"/>
                  <a:ext cx="145536" cy="150875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31" tIns="48766" rIns="97531" bIns="48766"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36" name="Group 1"/>
              <p:cNvGrpSpPr/>
              <p:nvPr>
                <p:custDataLst>
                  <p:custData r:id="rId7"/>
                </p:custDataLst>
              </p:nvPr>
            </p:nvGrpSpPr>
            <p:grpSpPr>
              <a:xfrm>
                <a:off x="1600200" y="318789"/>
                <a:ext cx="8991600" cy="640080"/>
                <a:chOff x="0" y="6217920"/>
                <a:chExt cx="9144000" cy="640080"/>
              </a:xfrm>
            </p:grpSpPr>
            <p:sp>
              <p:nvSpPr>
                <p:cNvPr id="137" name="Background"/>
                <p:cNvSpPr/>
                <p:nvPr/>
              </p:nvSpPr>
              <p:spPr>
                <a:xfrm>
                  <a:off x="0" y="6217920"/>
                  <a:ext cx="9144000" cy="64008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>
                        <a:lumMod val="50000"/>
                      </a:srgbClr>
                    </a:solidFill>
                  </a:endParaRPr>
                </a:p>
              </p:txBody>
            </p:sp>
            <p:sp>
              <p:nvSpPr>
                <p:cNvPr id="138" name="Content"/>
                <p:cNvSpPr/>
                <p:nvPr/>
              </p:nvSpPr>
              <p:spPr>
                <a:xfrm>
                  <a:off x="1239923" y="6355626"/>
                  <a:ext cx="5605020" cy="36466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FFFFFF">
                      <a:lumMod val="7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600" dirty="0">
                      <a:solidFill>
                        <a:srgbClr val="FFFFFF">
                          <a:lumMod val="50000"/>
                        </a:srgbClr>
                      </a:solidFill>
                      <a:latin typeface="Segoe UI Semilight"/>
                    </a:rPr>
                    <a:t>http://</a:t>
                  </a:r>
                  <a:r>
                    <a:rPr lang="en-US" sz="1600" dirty="0" smtClean="0">
                      <a:solidFill>
                        <a:srgbClr val="FFFFFF">
                          <a:lumMod val="50000"/>
                        </a:srgbClr>
                      </a:solidFill>
                      <a:latin typeface="Segoe UI Semilight"/>
                    </a:rPr>
                    <a:t>www.</a:t>
                  </a:r>
                  <a:r>
                    <a:rPr lang="en-US" sz="1600" dirty="0" smtClean="0">
                      <a:solidFill>
                        <a:srgbClr val="FFFFFF"/>
                      </a:solidFill>
                      <a:latin typeface="Segoe UI Semilight"/>
                    </a:rPr>
                    <a:t>equipajesuniversales.com</a:t>
                  </a:r>
                  <a:r>
                    <a:rPr lang="en-US" sz="1600" dirty="0" smtClean="0">
                      <a:solidFill>
                        <a:srgbClr val="FFFFFF">
                          <a:lumMod val="50000"/>
                        </a:srgbClr>
                      </a:solidFill>
                      <a:latin typeface="Segoe UI Semilight"/>
                    </a:rPr>
                    <a:t>/pagos</a:t>
                  </a:r>
                  <a:endParaRPr lang="en-US" sz="1600" dirty="0">
                    <a:solidFill>
                      <a:srgbClr val="FFFFFF">
                        <a:lumMod val="50000"/>
                      </a:srgbClr>
                    </a:solidFill>
                    <a:latin typeface="Segoe UI Semilight"/>
                  </a:endParaRPr>
                </a:p>
              </p:txBody>
            </p:sp>
            <p:grpSp>
              <p:nvGrpSpPr>
                <p:cNvPr id="139" name="Group 4"/>
                <p:cNvGrpSpPr/>
                <p:nvPr/>
              </p:nvGrpSpPr>
              <p:grpSpPr>
                <a:xfrm>
                  <a:off x="8539561" y="6380286"/>
                  <a:ext cx="267760" cy="280737"/>
                  <a:chOff x="7933908" y="6458958"/>
                  <a:chExt cx="268296" cy="280737"/>
                </a:xfrm>
              </p:grpSpPr>
              <p:sp>
                <p:nvSpPr>
                  <p:cNvPr id="153" name="Oval127"/>
                  <p:cNvSpPr/>
                  <p:nvPr/>
                </p:nvSpPr>
                <p:spPr>
                  <a:xfrm>
                    <a:off x="7933908" y="6458958"/>
                    <a:ext cx="268296" cy="280737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FFFF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Right"/>
                  <p:cNvSpPr>
                    <a:spLocks noChangeAspect="1"/>
                  </p:cNvSpPr>
                  <p:nvPr>
                    <p:custDataLst>
                      <p:custData r:id="rId38"/>
                    </p:custDataLst>
                  </p:nvPr>
                </p:nvSpPr>
                <p:spPr bwMode="black">
                  <a:xfrm>
                    <a:off x="8009790" y="6551973"/>
                    <a:ext cx="115732" cy="102544"/>
                  </a:xfrm>
                  <a:custGeom>
                    <a:avLst/>
                    <a:gdLst>
                      <a:gd name="T0" fmla="*/ 86 w 131"/>
                      <a:gd name="T1" fmla="*/ 35 h 96"/>
                      <a:gd name="T2" fmla="*/ 48 w 131"/>
                      <a:gd name="T3" fmla="*/ 0 h 96"/>
                      <a:gd name="T4" fmla="*/ 79 w 131"/>
                      <a:gd name="T5" fmla="*/ 0 h 96"/>
                      <a:gd name="T6" fmla="*/ 131 w 131"/>
                      <a:gd name="T7" fmla="*/ 48 h 96"/>
                      <a:gd name="T8" fmla="*/ 79 w 131"/>
                      <a:gd name="T9" fmla="*/ 96 h 96"/>
                      <a:gd name="T10" fmla="*/ 48 w 131"/>
                      <a:gd name="T11" fmla="*/ 96 h 96"/>
                      <a:gd name="T12" fmla="*/ 86 w 131"/>
                      <a:gd name="T13" fmla="*/ 60 h 96"/>
                      <a:gd name="T14" fmla="*/ 0 w 131"/>
                      <a:gd name="T15" fmla="*/ 60 h 96"/>
                      <a:gd name="T16" fmla="*/ 0 w 131"/>
                      <a:gd name="T17" fmla="*/ 35 h 96"/>
                      <a:gd name="T18" fmla="*/ 86 w 131"/>
                      <a:gd name="T19" fmla="*/ 35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31" h="96">
                        <a:moveTo>
                          <a:pt x="86" y="35"/>
                        </a:moveTo>
                        <a:lnTo>
                          <a:pt x="48" y="0"/>
                        </a:lnTo>
                        <a:lnTo>
                          <a:pt x="79" y="0"/>
                        </a:lnTo>
                        <a:lnTo>
                          <a:pt x="131" y="48"/>
                        </a:lnTo>
                        <a:lnTo>
                          <a:pt x="79" y="96"/>
                        </a:lnTo>
                        <a:lnTo>
                          <a:pt x="48" y="96"/>
                        </a:lnTo>
                        <a:lnTo>
                          <a:pt x="86" y="60"/>
                        </a:lnTo>
                        <a:lnTo>
                          <a:pt x="0" y="60"/>
                        </a:lnTo>
                        <a:lnTo>
                          <a:pt x="0" y="35"/>
                        </a:lnTo>
                        <a:lnTo>
                          <a:pt x="86" y="3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/>
                </p:spPr>
                <p:txBody>
                  <a:bodyPr vert="horz" wrap="square" lIns="97576" tIns="48788" rIns="97576" bIns="4878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0" name="Group 5"/>
                <p:cNvGrpSpPr/>
                <p:nvPr/>
              </p:nvGrpSpPr>
              <p:grpSpPr>
                <a:xfrm>
                  <a:off x="7533325" y="6380286"/>
                  <a:ext cx="267760" cy="280737"/>
                  <a:chOff x="7482756" y="6476313"/>
                  <a:chExt cx="268296" cy="280737"/>
                </a:xfrm>
              </p:grpSpPr>
              <p:sp>
                <p:nvSpPr>
                  <p:cNvPr id="151" name="Oval126"/>
                  <p:cNvSpPr/>
                  <p:nvPr/>
                </p:nvSpPr>
                <p:spPr>
                  <a:xfrm>
                    <a:off x="7482756" y="6476313"/>
                    <a:ext cx="268296" cy="280737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FFFF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Pin"/>
                  <p:cNvSpPr>
                    <a:spLocks noChangeAspect="1"/>
                  </p:cNvSpPr>
                  <p:nvPr>
                    <p:custDataLst>
                      <p:custData r:id="rId37"/>
                    </p:custDataLst>
                  </p:nvPr>
                </p:nvSpPr>
                <p:spPr bwMode="black">
                  <a:xfrm>
                    <a:off x="7555059" y="6548700"/>
                    <a:ext cx="123689" cy="135962"/>
                  </a:xfrm>
                  <a:custGeom>
                    <a:avLst/>
                    <a:gdLst>
                      <a:gd name="T0" fmla="*/ 63 w 75"/>
                      <a:gd name="T1" fmla="*/ 29 h 75"/>
                      <a:gd name="T2" fmla="*/ 44 w 75"/>
                      <a:gd name="T3" fmla="*/ 48 h 75"/>
                      <a:gd name="T4" fmla="*/ 40 w 75"/>
                      <a:gd name="T5" fmla="*/ 68 h 75"/>
                      <a:gd name="T6" fmla="*/ 26 w 75"/>
                      <a:gd name="T7" fmla="*/ 54 h 75"/>
                      <a:gd name="T8" fmla="*/ 0 w 75"/>
                      <a:gd name="T9" fmla="*/ 74 h 75"/>
                      <a:gd name="T10" fmla="*/ 0 w 75"/>
                      <a:gd name="T11" fmla="*/ 74 h 75"/>
                      <a:gd name="T12" fmla="*/ 0 w 75"/>
                      <a:gd name="T13" fmla="*/ 74 h 75"/>
                      <a:gd name="T14" fmla="*/ 0 w 75"/>
                      <a:gd name="T15" fmla="*/ 74 h 75"/>
                      <a:gd name="T16" fmla="*/ 0 w 75"/>
                      <a:gd name="T17" fmla="*/ 74 h 75"/>
                      <a:gd name="T18" fmla="*/ 20 w 75"/>
                      <a:gd name="T19" fmla="*/ 49 h 75"/>
                      <a:gd name="T20" fmla="*/ 6 w 75"/>
                      <a:gd name="T21" fmla="*/ 35 h 75"/>
                      <a:gd name="T22" fmla="*/ 27 w 75"/>
                      <a:gd name="T23" fmla="*/ 31 h 75"/>
                      <a:gd name="T24" fmla="*/ 46 w 75"/>
                      <a:gd name="T25" fmla="*/ 11 h 75"/>
                      <a:gd name="T26" fmla="*/ 50 w 75"/>
                      <a:gd name="T27" fmla="*/ 0 h 75"/>
                      <a:gd name="T28" fmla="*/ 75 w 75"/>
                      <a:gd name="T29" fmla="*/ 25 h 75"/>
                      <a:gd name="T30" fmla="*/ 63 w 75"/>
                      <a:gd name="T31" fmla="*/ 29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5" h="75">
                        <a:moveTo>
                          <a:pt x="63" y="29"/>
                        </a:moveTo>
                        <a:cubicBezTo>
                          <a:pt x="44" y="48"/>
                          <a:pt x="44" y="48"/>
                          <a:pt x="44" y="48"/>
                        </a:cubicBezTo>
                        <a:cubicBezTo>
                          <a:pt x="47" y="55"/>
                          <a:pt x="46" y="63"/>
                          <a:pt x="40" y="68"/>
                        </a:cubicBezTo>
                        <a:cubicBezTo>
                          <a:pt x="26" y="54"/>
                          <a:pt x="26" y="54"/>
                          <a:pt x="26" y="54"/>
                        </a:cubicBezTo>
                        <a:cubicBezTo>
                          <a:pt x="11" y="67"/>
                          <a:pt x="2" y="75"/>
                          <a:pt x="0" y="74"/>
                        </a:cubicBezTo>
                        <a:cubicBezTo>
                          <a:pt x="0" y="74"/>
                          <a:pt x="0" y="74"/>
                          <a:pt x="0" y="74"/>
                        </a:cubicBezTo>
                        <a:cubicBezTo>
                          <a:pt x="0" y="74"/>
                          <a:pt x="0" y="74"/>
                          <a:pt x="0" y="74"/>
                        </a:cubicBezTo>
                        <a:cubicBezTo>
                          <a:pt x="0" y="74"/>
                          <a:pt x="0" y="74"/>
                          <a:pt x="0" y="74"/>
                        </a:cubicBezTo>
                        <a:cubicBezTo>
                          <a:pt x="0" y="74"/>
                          <a:pt x="0" y="74"/>
                          <a:pt x="0" y="74"/>
                        </a:cubicBezTo>
                        <a:cubicBezTo>
                          <a:pt x="0" y="73"/>
                          <a:pt x="7" y="63"/>
                          <a:pt x="20" y="49"/>
                        </a:cubicBezTo>
                        <a:cubicBezTo>
                          <a:pt x="6" y="35"/>
                          <a:pt x="6" y="35"/>
                          <a:pt x="6" y="35"/>
                        </a:cubicBezTo>
                        <a:cubicBezTo>
                          <a:pt x="12" y="29"/>
                          <a:pt x="20" y="28"/>
                          <a:pt x="27" y="31"/>
                        </a:cubicBezTo>
                        <a:cubicBezTo>
                          <a:pt x="46" y="11"/>
                          <a:pt x="46" y="11"/>
                          <a:pt x="46" y="11"/>
                        </a:cubicBezTo>
                        <a:cubicBezTo>
                          <a:pt x="45" y="7"/>
                          <a:pt x="46" y="3"/>
                          <a:pt x="50" y="0"/>
                        </a:cubicBezTo>
                        <a:cubicBezTo>
                          <a:pt x="75" y="25"/>
                          <a:pt x="75" y="25"/>
                          <a:pt x="75" y="25"/>
                        </a:cubicBezTo>
                        <a:cubicBezTo>
                          <a:pt x="72" y="28"/>
                          <a:pt x="67" y="30"/>
                          <a:pt x="63" y="2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/>
                </p:spPr>
                <p:txBody>
                  <a:bodyPr vert="horz" wrap="square" lIns="97576" tIns="48788" rIns="97576" bIns="4878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1" name="Tile"/>
                <p:cNvSpPr/>
                <p:nvPr/>
              </p:nvSpPr>
              <p:spPr>
                <a:xfrm>
                  <a:off x="733583" y="6402514"/>
                  <a:ext cx="265176" cy="283464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42" name="Group 7"/>
                <p:cNvGrpSpPr/>
                <p:nvPr/>
              </p:nvGrpSpPr>
              <p:grpSpPr>
                <a:xfrm>
                  <a:off x="7067777" y="6380286"/>
                  <a:ext cx="267760" cy="280737"/>
                  <a:chOff x="7134583" y="6466673"/>
                  <a:chExt cx="268296" cy="280737"/>
                </a:xfrm>
              </p:grpSpPr>
              <p:sp>
                <p:nvSpPr>
                  <p:cNvPr id="149" name="Oval138"/>
                  <p:cNvSpPr/>
                  <p:nvPr/>
                </p:nvSpPr>
                <p:spPr>
                  <a:xfrm>
                    <a:off x="7134583" y="6466673"/>
                    <a:ext cx="268296" cy="280737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FFFF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efresh"/>
                  <p:cNvSpPr>
                    <a:spLocks noChangeAspect="1"/>
                  </p:cNvSpPr>
                  <p:nvPr>
                    <p:custDataLst>
                      <p:custData r:id="rId36"/>
                    </p:custDataLst>
                  </p:nvPr>
                </p:nvSpPr>
                <p:spPr bwMode="black">
                  <a:xfrm>
                    <a:off x="7212367" y="6550234"/>
                    <a:ext cx="112727" cy="113614"/>
                  </a:xfrm>
                  <a:custGeom>
                    <a:avLst/>
                    <a:gdLst>
                      <a:gd name="T0" fmla="*/ 61 w 70"/>
                      <a:gd name="T1" fmla="*/ 11 h 71"/>
                      <a:gd name="T2" fmla="*/ 60 w 70"/>
                      <a:gd name="T3" fmla="*/ 11 h 71"/>
                      <a:gd name="T4" fmla="*/ 53 w 70"/>
                      <a:gd name="T5" fmla="*/ 18 h 71"/>
                      <a:gd name="T6" fmla="*/ 53 w 70"/>
                      <a:gd name="T7" fmla="*/ 19 h 71"/>
                      <a:gd name="T8" fmla="*/ 53 w 70"/>
                      <a:gd name="T9" fmla="*/ 19 h 71"/>
                      <a:gd name="T10" fmla="*/ 60 w 70"/>
                      <a:gd name="T11" fmla="*/ 35 h 71"/>
                      <a:gd name="T12" fmla="*/ 35 w 70"/>
                      <a:gd name="T13" fmla="*/ 60 h 71"/>
                      <a:gd name="T14" fmla="*/ 10 w 70"/>
                      <a:gd name="T15" fmla="*/ 36 h 71"/>
                      <a:gd name="T16" fmla="*/ 16 w 70"/>
                      <a:gd name="T17" fmla="*/ 21 h 71"/>
                      <a:gd name="T18" fmla="*/ 18 w 70"/>
                      <a:gd name="T19" fmla="*/ 18 h 71"/>
                      <a:gd name="T20" fmla="*/ 25 w 70"/>
                      <a:gd name="T21" fmla="*/ 26 h 71"/>
                      <a:gd name="T22" fmla="*/ 30 w 70"/>
                      <a:gd name="T23" fmla="*/ 0 h 71"/>
                      <a:gd name="T24" fmla="*/ 4 w 70"/>
                      <a:gd name="T25" fmla="*/ 2 h 71"/>
                      <a:gd name="T26" fmla="*/ 11 w 70"/>
                      <a:gd name="T27" fmla="*/ 10 h 71"/>
                      <a:gd name="T28" fmla="*/ 9 w 70"/>
                      <a:gd name="T29" fmla="*/ 12 h 71"/>
                      <a:gd name="T30" fmla="*/ 0 w 70"/>
                      <a:gd name="T31" fmla="*/ 36 h 71"/>
                      <a:gd name="T32" fmla="*/ 35 w 70"/>
                      <a:gd name="T33" fmla="*/ 71 h 71"/>
                      <a:gd name="T34" fmla="*/ 35 w 70"/>
                      <a:gd name="T35" fmla="*/ 71 h 71"/>
                      <a:gd name="T36" fmla="*/ 70 w 70"/>
                      <a:gd name="T37" fmla="*/ 35 h 71"/>
                      <a:gd name="T38" fmla="*/ 61 w 70"/>
                      <a:gd name="T39" fmla="*/ 11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71">
                        <a:moveTo>
                          <a:pt x="61" y="11"/>
                        </a:moveTo>
                        <a:cubicBezTo>
                          <a:pt x="60" y="11"/>
                          <a:pt x="60" y="11"/>
                          <a:pt x="60" y="11"/>
                        </a:cubicBezTo>
                        <a:cubicBezTo>
                          <a:pt x="53" y="18"/>
                          <a:pt x="53" y="18"/>
                          <a:pt x="53" y="18"/>
                        </a:cubicBezTo>
                        <a:cubicBezTo>
                          <a:pt x="53" y="19"/>
                          <a:pt x="53" y="19"/>
                          <a:pt x="53" y="19"/>
                        </a:cubicBezTo>
                        <a:cubicBezTo>
                          <a:pt x="53" y="19"/>
                          <a:pt x="53" y="19"/>
                          <a:pt x="53" y="19"/>
                        </a:cubicBezTo>
                        <a:cubicBezTo>
                          <a:pt x="57" y="23"/>
                          <a:pt x="60" y="29"/>
                          <a:pt x="60" y="35"/>
                        </a:cubicBezTo>
                        <a:cubicBezTo>
                          <a:pt x="60" y="49"/>
                          <a:pt x="49" y="60"/>
                          <a:pt x="35" y="60"/>
                        </a:cubicBezTo>
                        <a:cubicBezTo>
                          <a:pt x="22" y="60"/>
                          <a:pt x="11" y="49"/>
                          <a:pt x="10" y="36"/>
                        </a:cubicBezTo>
                        <a:cubicBezTo>
                          <a:pt x="10" y="30"/>
                          <a:pt x="12" y="25"/>
                          <a:pt x="16" y="21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30" y="0"/>
                          <a:pt x="30" y="0"/>
                          <a:pt x="30" y="0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11" y="10"/>
                          <a:pt x="11" y="10"/>
                          <a:pt x="11" y="10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3" y="19"/>
                          <a:pt x="0" y="27"/>
                          <a:pt x="0" y="36"/>
                        </a:cubicBezTo>
                        <a:cubicBezTo>
                          <a:pt x="0" y="55"/>
                          <a:pt x="16" y="71"/>
                          <a:pt x="35" y="71"/>
                        </a:cubicBezTo>
                        <a:cubicBezTo>
                          <a:pt x="35" y="71"/>
                          <a:pt x="35" y="71"/>
                          <a:pt x="35" y="71"/>
                        </a:cubicBezTo>
                        <a:cubicBezTo>
                          <a:pt x="55" y="71"/>
                          <a:pt x="70" y="55"/>
                          <a:pt x="70" y="35"/>
                        </a:cubicBezTo>
                        <a:cubicBezTo>
                          <a:pt x="70" y="26"/>
                          <a:pt x="67" y="18"/>
                          <a:pt x="61" y="1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/>
                </p:spPr>
                <p:txBody>
                  <a:bodyPr vert="horz" wrap="square" lIns="97576" tIns="48788" rIns="97576" bIns="4878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3" name="Group 8"/>
                <p:cNvGrpSpPr/>
                <p:nvPr/>
              </p:nvGrpSpPr>
              <p:grpSpPr>
                <a:xfrm>
                  <a:off x="242988" y="6403878"/>
                  <a:ext cx="267760" cy="280737"/>
                  <a:chOff x="242988" y="6397592"/>
                  <a:chExt cx="267760" cy="280737"/>
                </a:xfrm>
              </p:grpSpPr>
              <p:sp>
                <p:nvSpPr>
                  <p:cNvPr id="147" name="Oval124"/>
                  <p:cNvSpPr/>
                  <p:nvPr/>
                </p:nvSpPr>
                <p:spPr>
                  <a:xfrm>
                    <a:off x="242988" y="6397592"/>
                    <a:ext cx="267760" cy="280737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FFFF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ight"/>
                  <p:cNvSpPr>
                    <a:spLocks noChangeAspect="1"/>
                  </p:cNvSpPr>
                  <p:nvPr>
                    <p:custDataLst>
                      <p:custData r:id="rId35"/>
                    </p:custDataLst>
                  </p:nvPr>
                </p:nvSpPr>
                <p:spPr bwMode="black">
                  <a:xfrm flipH="1">
                    <a:off x="319118" y="6486688"/>
                    <a:ext cx="115501" cy="102544"/>
                  </a:xfrm>
                  <a:custGeom>
                    <a:avLst/>
                    <a:gdLst>
                      <a:gd name="T0" fmla="*/ 86 w 131"/>
                      <a:gd name="T1" fmla="*/ 35 h 96"/>
                      <a:gd name="T2" fmla="*/ 48 w 131"/>
                      <a:gd name="T3" fmla="*/ 0 h 96"/>
                      <a:gd name="T4" fmla="*/ 79 w 131"/>
                      <a:gd name="T5" fmla="*/ 0 h 96"/>
                      <a:gd name="T6" fmla="*/ 131 w 131"/>
                      <a:gd name="T7" fmla="*/ 48 h 96"/>
                      <a:gd name="T8" fmla="*/ 79 w 131"/>
                      <a:gd name="T9" fmla="*/ 96 h 96"/>
                      <a:gd name="T10" fmla="*/ 48 w 131"/>
                      <a:gd name="T11" fmla="*/ 96 h 96"/>
                      <a:gd name="T12" fmla="*/ 86 w 131"/>
                      <a:gd name="T13" fmla="*/ 60 h 96"/>
                      <a:gd name="T14" fmla="*/ 0 w 131"/>
                      <a:gd name="T15" fmla="*/ 60 h 96"/>
                      <a:gd name="T16" fmla="*/ 0 w 131"/>
                      <a:gd name="T17" fmla="*/ 35 h 96"/>
                      <a:gd name="T18" fmla="*/ 86 w 131"/>
                      <a:gd name="T19" fmla="*/ 35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31" h="96">
                        <a:moveTo>
                          <a:pt x="86" y="35"/>
                        </a:moveTo>
                        <a:lnTo>
                          <a:pt x="48" y="0"/>
                        </a:lnTo>
                        <a:lnTo>
                          <a:pt x="79" y="0"/>
                        </a:lnTo>
                        <a:lnTo>
                          <a:pt x="131" y="48"/>
                        </a:lnTo>
                        <a:lnTo>
                          <a:pt x="79" y="96"/>
                        </a:lnTo>
                        <a:lnTo>
                          <a:pt x="48" y="96"/>
                        </a:lnTo>
                        <a:lnTo>
                          <a:pt x="86" y="60"/>
                        </a:lnTo>
                        <a:lnTo>
                          <a:pt x="0" y="60"/>
                        </a:lnTo>
                        <a:lnTo>
                          <a:pt x="0" y="35"/>
                        </a:lnTo>
                        <a:lnTo>
                          <a:pt x="86" y="3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/>
                </p:spPr>
                <p:txBody>
                  <a:bodyPr vert="horz" wrap="square" lIns="97576" tIns="48788" rIns="97576" bIns="4878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4" name="Group 9"/>
                <p:cNvGrpSpPr/>
                <p:nvPr/>
              </p:nvGrpSpPr>
              <p:grpSpPr>
                <a:xfrm>
                  <a:off x="7998873" y="6349204"/>
                  <a:ext cx="342900" cy="342900"/>
                  <a:chOff x="7989560" y="6349204"/>
                  <a:chExt cx="342900" cy="342900"/>
                </a:xfrm>
              </p:grpSpPr>
              <p:sp>
                <p:nvSpPr>
                  <p:cNvPr id="145" name="Oval128"/>
                  <p:cNvSpPr/>
                  <p:nvPr/>
                </p:nvSpPr>
                <p:spPr>
                  <a:xfrm>
                    <a:off x="8027130" y="6380286"/>
                    <a:ext cx="267760" cy="280737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FFFF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46" name="Picture 11"/>
                  <p:cNvPicPr>
                    <a:picLocks noChangeAspect="1"/>
                  </p:cNvPicPr>
                  <p:nvPr/>
                </p:nvPicPr>
                <p:blipFill>
                  <a:blip r:embed="rId4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89560" y="6349204"/>
                    <a:ext cx="342900" cy="3429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7" name="Grupo 176"/>
              <p:cNvGrpSpPr/>
              <p:nvPr/>
            </p:nvGrpSpPr>
            <p:grpSpPr>
              <a:xfrm>
                <a:off x="1839138" y="1482750"/>
                <a:ext cx="3428345" cy="3169920"/>
                <a:chOff x="2027575" y="2651760"/>
                <a:chExt cx="3428345" cy="3169920"/>
              </a:xfrm>
            </p:grpSpPr>
            <p:sp>
              <p:nvSpPr>
                <p:cNvPr id="176" name="Rectángulo 175"/>
                <p:cNvSpPr/>
                <p:nvPr/>
              </p:nvSpPr>
              <p:spPr>
                <a:xfrm>
                  <a:off x="2027575" y="2651760"/>
                  <a:ext cx="3428345" cy="316992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grpSp>
              <p:nvGrpSpPr>
                <p:cNvPr id="175" name="Grupo 174"/>
                <p:cNvGrpSpPr/>
                <p:nvPr/>
              </p:nvGrpSpPr>
              <p:grpSpPr>
                <a:xfrm>
                  <a:off x="2321557" y="2941092"/>
                  <a:ext cx="2842284" cy="2559822"/>
                  <a:chOff x="2027575" y="1814290"/>
                  <a:chExt cx="2842284" cy="2559822"/>
                </a:xfrm>
              </p:grpSpPr>
              <p:grpSp>
                <p:nvGrpSpPr>
                  <p:cNvPr id="173" name="Grupo 172"/>
                  <p:cNvGrpSpPr/>
                  <p:nvPr/>
                </p:nvGrpSpPr>
                <p:grpSpPr>
                  <a:xfrm>
                    <a:off x="2027575" y="2483888"/>
                    <a:ext cx="2810970" cy="1890224"/>
                    <a:chOff x="2764289" y="2375148"/>
                    <a:chExt cx="2810970" cy="1890224"/>
                  </a:xfrm>
                </p:grpSpPr>
                <p:grpSp>
                  <p:nvGrpSpPr>
                    <p:cNvPr id="164" name="Grupo 163"/>
                    <p:cNvGrpSpPr/>
                    <p:nvPr/>
                  </p:nvGrpSpPr>
                  <p:grpSpPr>
                    <a:xfrm>
                      <a:off x="2764289" y="2753185"/>
                      <a:ext cx="2073273" cy="1099858"/>
                      <a:chOff x="2321557" y="2919824"/>
                      <a:chExt cx="2073273" cy="1099858"/>
                    </a:xfrm>
                  </p:grpSpPr>
                  <p:sp>
                    <p:nvSpPr>
                      <p:cNvPr id="155" name="Content"/>
                      <p:cNvSpPr/>
                      <p:nvPr>
                        <p:custDataLst>
                          <p:custData r:id="rId26"/>
                        </p:custDataLst>
                      </p:nvPr>
                    </p:nvSpPr>
                    <p:spPr>
                      <a:xfrm>
                        <a:off x="2321557" y="3706945"/>
                        <a:ext cx="630131" cy="312737"/>
                      </a:xfrm>
                      <a:prstGeom prst="roundRect">
                        <a:avLst/>
                      </a:prstGeom>
                      <a:solidFill>
                        <a:srgbClr val="92D050"/>
                      </a:solidFill>
                      <a:ln w="3175"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</a:ln>
                      <a:effectLst/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wrap="square" lIns="91440" tIns="0" rIns="91440" bIns="9144" rtlCol="0" anchor="ctr">
                        <a:noAutofit/>
                      </a:bodyPr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latin typeface="Segoe UI" pitchFamily="34" charset="0"/>
                            <a:cs typeface="Segoe UI" pitchFamily="34" charset="0"/>
                          </a:rPr>
                          <a:t>1</a:t>
                        </a:r>
                        <a:endPara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sp>
                    <p:nvSpPr>
                      <p:cNvPr id="156" name="Content"/>
                      <p:cNvSpPr/>
                      <p:nvPr>
                        <p:custDataLst>
                          <p:custData r:id="rId27"/>
                        </p:custDataLst>
                      </p:nvPr>
                    </p:nvSpPr>
                    <p:spPr>
                      <a:xfrm>
                        <a:off x="3043128" y="3706945"/>
                        <a:ext cx="630131" cy="312737"/>
                      </a:xfrm>
                      <a:prstGeom prst="roundRect">
                        <a:avLst/>
                      </a:prstGeom>
                      <a:solidFill>
                        <a:srgbClr val="92D050"/>
                      </a:solidFill>
                      <a:ln w="3175"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</a:ln>
                      <a:effectLst/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wrap="square" lIns="91440" tIns="0" rIns="91440" bIns="9144" rtlCol="0" anchor="ctr">
                        <a:noAutofit/>
                      </a:bodyPr>
                      <a:lstStyle/>
                      <a:p>
                        <a:pPr algn="ctr"/>
                        <a:r>
                          <a:rPr lang="en-US" sz="1200" dirty="0" smtClean="0">
                            <a:latin typeface="Segoe UI" pitchFamily="34" charset="0"/>
                            <a:cs typeface="Segoe UI" pitchFamily="34" charset="0"/>
                          </a:rPr>
                          <a:t>2</a:t>
                        </a:r>
                        <a:endPara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sp>
                    <p:nvSpPr>
                      <p:cNvPr id="157" name="Content"/>
                      <p:cNvSpPr/>
                      <p:nvPr>
                        <p:custDataLst>
                          <p:custData r:id="rId28"/>
                        </p:custDataLst>
                      </p:nvPr>
                    </p:nvSpPr>
                    <p:spPr>
                      <a:xfrm>
                        <a:off x="3764699" y="3694048"/>
                        <a:ext cx="630131" cy="312737"/>
                      </a:xfrm>
                      <a:prstGeom prst="roundRect">
                        <a:avLst/>
                      </a:prstGeom>
                      <a:solidFill>
                        <a:srgbClr val="92D050"/>
                      </a:solidFill>
                      <a:ln w="3175"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</a:ln>
                      <a:effectLst/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wrap="square" lIns="91440" tIns="0" rIns="91440" bIns="9144" rtlCol="0" anchor="ctr">
                        <a:noAutofit/>
                      </a:bodyPr>
                      <a:lstStyle/>
                      <a:p>
                        <a:pPr algn="ctr"/>
                        <a:r>
                          <a:rPr lang="en-US" sz="1200" dirty="0" smtClean="0">
                            <a:latin typeface="Segoe UI" pitchFamily="34" charset="0"/>
                            <a:cs typeface="Segoe UI" pitchFamily="34" charset="0"/>
                          </a:rPr>
                          <a:t>3</a:t>
                        </a:r>
                        <a:endPara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sp>
                    <p:nvSpPr>
                      <p:cNvPr id="158" name="Content"/>
                      <p:cNvSpPr/>
                      <p:nvPr>
                        <p:custDataLst>
                          <p:custData r:id="rId29"/>
                        </p:custDataLst>
                      </p:nvPr>
                    </p:nvSpPr>
                    <p:spPr>
                      <a:xfrm>
                        <a:off x="2321557" y="3316010"/>
                        <a:ext cx="630131" cy="312737"/>
                      </a:xfrm>
                      <a:prstGeom prst="roundRect">
                        <a:avLst/>
                      </a:prstGeom>
                      <a:solidFill>
                        <a:srgbClr val="92D050"/>
                      </a:solidFill>
                      <a:ln w="3175"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</a:ln>
                      <a:effectLst/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wrap="square" lIns="91440" tIns="0" rIns="91440" bIns="9144" rtlCol="0" anchor="ctr">
                        <a:noAutofit/>
                      </a:bodyPr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latin typeface="Segoe UI" pitchFamily="34" charset="0"/>
                            <a:cs typeface="Segoe UI" pitchFamily="34" charset="0"/>
                          </a:rPr>
                          <a:t>4</a:t>
                        </a:r>
                        <a:endPara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sp>
                    <p:nvSpPr>
                      <p:cNvPr id="159" name="Content"/>
                      <p:cNvSpPr/>
                      <p:nvPr>
                        <p:custDataLst>
                          <p:custData r:id="rId30"/>
                        </p:custDataLst>
                      </p:nvPr>
                    </p:nvSpPr>
                    <p:spPr>
                      <a:xfrm>
                        <a:off x="3043128" y="3316010"/>
                        <a:ext cx="630131" cy="312737"/>
                      </a:xfrm>
                      <a:prstGeom prst="roundRect">
                        <a:avLst/>
                      </a:prstGeom>
                      <a:solidFill>
                        <a:srgbClr val="92D050"/>
                      </a:solidFill>
                      <a:ln w="3175"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</a:ln>
                      <a:effectLst/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wrap="square" lIns="91440" tIns="0" rIns="91440" bIns="9144" rtlCol="0" anchor="ctr">
                        <a:noAutofit/>
                      </a:bodyPr>
                      <a:lstStyle/>
                      <a:p>
                        <a:pPr algn="ctr"/>
                        <a:r>
                          <a:rPr lang="en-US" sz="1200" dirty="0" smtClean="0">
                            <a:latin typeface="Segoe UI" pitchFamily="34" charset="0"/>
                            <a:cs typeface="Segoe UI" pitchFamily="34" charset="0"/>
                          </a:rPr>
                          <a:t>5</a:t>
                        </a:r>
                        <a:endPara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sp>
                    <p:nvSpPr>
                      <p:cNvPr id="160" name="Content"/>
                      <p:cNvSpPr/>
                      <p:nvPr>
                        <p:custDataLst>
                          <p:custData r:id="rId31"/>
                        </p:custDataLst>
                      </p:nvPr>
                    </p:nvSpPr>
                    <p:spPr>
                      <a:xfrm>
                        <a:off x="3764699" y="3303113"/>
                        <a:ext cx="630131" cy="312737"/>
                      </a:xfrm>
                      <a:prstGeom prst="roundRect">
                        <a:avLst/>
                      </a:prstGeom>
                      <a:solidFill>
                        <a:srgbClr val="92D050"/>
                      </a:solidFill>
                      <a:ln w="3175"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</a:ln>
                      <a:effectLst/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wrap="square" lIns="91440" tIns="0" rIns="91440" bIns="9144" rtlCol="0" anchor="ctr">
                        <a:noAutofit/>
                      </a:bodyPr>
                      <a:lstStyle/>
                      <a:p>
                        <a:pPr algn="ctr"/>
                        <a:r>
                          <a:rPr lang="en-US" sz="1200" dirty="0" smtClean="0">
                            <a:latin typeface="Segoe UI" pitchFamily="34" charset="0"/>
                            <a:cs typeface="Segoe UI" pitchFamily="34" charset="0"/>
                          </a:rPr>
                          <a:t>6</a:t>
                        </a:r>
                        <a:endPara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sp>
                    <p:nvSpPr>
                      <p:cNvPr id="161" name="Content"/>
                      <p:cNvSpPr/>
                      <p:nvPr>
                        <p:custDataLst>
                          <p:custData r:id="rId32"/>
                        </p:custDataLst>
                      </p:nvPr>
                    </p:nvSpPr>
                    <p:spPr>
                      <a:xfrm>
                        <a:off x="2336797" y="2932721"/>
                        <a:ext cx="630131" cy="312737"/>
                      </a:xfrm>
                      <a:prstGeom prst="roundRect">
                        <a:avLst/>
                      </a:prstGeom>
                      <a:solidFill>
                        <a:srgbClr val="92D050"/>
                      </a:solidFill>
                      <a:ln w="3175"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</a:ln>
                      <a:effectLst/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wrap="square" lIns="91440" tIns="0" rIns="91440" bIns="9144" rtlCol="0" anchor="ctr">
                        <a:noAutofit/>
                      </a:bodyPr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latin typeface="Segoe UI" pitchFamily="34" charset="0"/>
                            <a:cs typeface="Segoe UI" pitchFamily="34" charset="0"/>
                          </a:rPr>
                          <a:t>7</a:t>
                        </a:r>
                        <a:endPara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sp>
                    <p:nvSpPr>
                      <p:cNvPr id="162" name="Content"/>
                      <p:cNvSpPr/>
                      <p:nvPr>
                        <p:custDataLst>
                          <p:custData r:id="rId33"/>
                        </p:custDataLst>
                      </p:nvPr>
                    </p:nvSpPr>
                    <p:spPr>
                      <a:xfrm>
                        <a:off x="3043128" y="2932721"/>
                        <a:ext cx="630131" cy="312737"/>
                      </a:xfrm>
                      <a:prstGeom prst="roundRect">
                        <a:avLst/>
                      </a:prstGeom>
                      <a:solidFill>
                        <a:srgbClr val="92D050"/>
                      </a:solidFill>
                      <a:ln w="3175"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</a:ln>
                      <a:effectLst/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wrap="square" lIns="91440" tIns="0" rIns="91440" bIns="9144" rtlCol="0" anchor="ctr">
                        <a:noAutofit/>
                      </a:bodyPr>
                      <a:lstStyle/>
                      <a:p>
                        <a:pPr algn="ctr"/>
                        <a:r>
                          <a:rPr lang="en-US" sz="1200" dirty="0" smtClean="0">
                            <a:latin typeface="Segoe UI" pitchFamily="34" charset="0"/>
                            <a:cs typeface="Segoe UI" pitchFamily="34" charset="0"/>
                          </a:rPr>
                          <a:t>8</a:t>
                        </a:r>
                        <a:endPara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sp>
                    <p:nvSpPr>
                      <p:cNvPr id="163" name="Content"/>
                      <p:cNvSpPr/>
                      <p:nvPr>
                        <p:custDataLst>
                          <p:custData r:id="rId34"/>
                        </p:custDataLst>
                      </p:nvPr>
                    </p:nvSpPr>
                    <p:spPr>
                      <a:xfrm>
                        <a:off x="3764699" y="2919824"/>
                        <a:ext cx="630131" cy="312737"/>
                      </a:xfrm>
                      <a:prstGeom prst="roundRect">
                        <a:avLst/>
                      </a:prstGeom>
                      <a:solidFill>
                        <a:srgbClr val="92D050"/>
                      </a:solidFill>
                      <a:ln w="3175"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</a:ln>
                      <a:effectLst/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wrap="square" lIns="91440" tIns="0" rIns="91440" bIns="9144" rtlCol="0" anchor="ctr">
                        <a:noAutofit/>
                      </a:bodyPr>
                      <a:lstStyle/>
                      <a:p>
                        <a:pPr algn="ctr"/>
                        <a:r>
                          <a:rPr lang="en-US" sz="1200" dirty="0" smtClean="0">
                            <a:latin typeface="Segoe UI" pitchFamily="34" charset="0"/>
                            <a:cs typeface="Segoe UI" pitchFamily="34" charset="0"/>
                          </a:rPr>
                          <a:t>9</a:t>
                        </a:r>
                        <a:endPara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165" name="Content"/>
                    <p:cNvSpPr/>
                    <p:nvPr>
                      <p:custDataLst>
                        <p:custData r:id="rId18"/>
                      </p:custDataLst>
                    </p:nvPr>
                  </p:nvSpPr>
                  <p:spPr>
                    <a:xfrm>
                      <a:off x="2779529" y="2375148"/>
                      <a:ext cx="630131" cy="312737"/>
                    </a:xfrm>
                    <a:prstGeom prst="roundRect">
                      <a:avLst/>
                    </a:prstGeom>
                    <a:solidFill>
                      <a:srgbClr val="FFFFFF">
                        <a:lumMod val="95000"/>
                      </a:srgbClr>
                    </a:solidFill>
                    <a:ln w="3175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square" lIns="91440" tIns="0" rIns="91440" bIns="9144" rtlCol="0" anchor="ctr">
                      <a:noAutofit/>
                    </a:bodyPr>
                    <a:lstStyle/>
                    <a:p>
                      <a:pPr algn="ctr"/>
                      <a:r>
                        <a:rPr lang="en-US" sz="1200" dirty="0" smtClean="0">
                          <a:latin typeface="Segoe UI" pitchFamily="34" charset="0"/>
                          <a:cs typeface="Segoe UI" pitchFamily="34" charset="0"/>
                        </a:rPr>
                        <a:t>CE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66" name="Content"/>
                    <p:cNvSpPr/>
                    <p:nvPr>
                      <p:custDataLst>
                        <p:custData r:id="rId19"/>
                      </p:custDataLst>
                    </p:nvPr>
                  </p:nvSpPr>
                  <p:spPr>
                    <a:xfrm>
                      <a:off x="4945128" y="2375148"/>
                      <a:ext cx="630131" cy="312737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square" lIns="91440" tIns="0" rIns="91440" bIns="9144" rtlCol="0" anchor="ctr">
                      <a:noAutofit/>
                    </a:bodyPr>
                    <a:lstStyle/>
                    <a:p>
                      <a:pPr algn="ctr"/>
                      <a:r>
                        <a:rPr lang="en-US" sz="1200" dirty="0" smtClean="0">
                          <a:latin typeface="Segoe UI" pitchFamily="34" charset="0"/>
                          <a:cs typeface="Segoe UI" pitchFamily="34" charset="0"/>
                        </a:rPr>
                        <a:t>/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67" name="Content"/>
                    <p:cNvSpPr/>
                    <p:nvPr>
                      <p:custDataLst>
                        <p:custData r:id="rId20"/>
                      </p:custDataLst>
                    </p:nvPr>
                  </p:nvSpPr>
                  <p:spPr>
                    <a:xfrm>
                      <a:off x="4929002" y="3527409"/>
                      <a:ext cx="630131" cy="312737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square" lIns="91440" tIns="0" rIns="91440" bIns="9144" rtlCol="0" anchor="ctr">
                      <a:noAutofit/>
                    </a:bodyPr>
                    <a:lstStyle/>
                    <a:p>
                      <a:pPr algn="ctr"/>
                      <a:r>
                        <a:rPr lang="en-US" sz="1200" dirty="0" smtClean="0">
                          <a:latin typeface="Segoe UI" pitchFamily="34" charset="0"/>
                          <a:cs typeface="Segoe UI" pitchFamily="34" charset="0"/>
                        </a:rPr>
                        <a:t>+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68" name="Content"/>
                    <p:cNvSpPr/>
                    <p:nvPr>
                      <p:custDataLst>
                        <p:custData r:id="rId21"/>
                      </p:custDataLst>
                    </p:nvPr>
                  </p:nvSpPr>
                  <p:spPr>
                    <a:xfrm>
                      <a:off x="4929002" y="3136474"/>
                      <a:ext cx="630131" cy="312737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square" lIns="91440" tIns="0" rIns="91440" bIns="9144" rtlCol="0" anchor="ctr">
                      <a:noAutofit/>
                    </a:bodyPr>
                    <a:lstStyle/>
                    <a:p>
                      <a:pPr algn="ctr"/>
                      <a:r>
                        <a:rPr lang="en-US" sz="1200" dirty="0" smtClean="0">
                          <a:latin typeface="Segoe UI" pitchFamily="34" charset="0"/>
                          <a:cs typeface="Segoe UI" pitchFamily="34" charset="0"/>
                        </a:rPr>
                        <a:t>-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69" name="Content"/>
                    <p:cNvSpPr/>
                    <p:nvPr>
                      <p:custDataLst>
                        <p:custData r:id="rId22"/>
                      </p:custDataLst>
                    </p:nvPr>
                  </p:nvSpPr>
                  <p:spPr>
                    <a:xfrm>
                      <a:off x="4929002" y="2753185"/>
                      <a:ext cx="630131" cy="312737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square" lIns="91440" tIns="0" rIns="91440" bIns="9144" rtlCol="0" anchor="ctr">
                      <a:noAutofit/>
                    </a:bodyPr>
                    <a:lstStyle/>
                    <a:p>
                      <a:pPr algn="ctr"/>
                      <a:r>
                        <a:rPr lang="en-US" sz="1200" dirty="0" smtClean="0">
                          <a:latin typeface="Segoe UI" pitchFamily="34" charset="0"/>
                          <a:cs typeface="Segoe UI" pitchFamily="34" charset="0"/>
                        </a:rPr>
                        <a:t>X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70" name="Content"/>
                    <p:cNvSpPr/>
                    <p:nvPr>
                      <p:custDataLst>
                        <p:custData r:id="rId23"/>
                      </p:custDataLst>
                    </p:nvPr>
                  </p:nvSpPr>
                  <p:spPr>
                    <a:xfrm>
                      <a:off x="2764289" y="3952635"/>
                      <a:ext cx="630131" cy="312737"/>
                    </a:xfrm>
                    <a:prstGeom prst="roundRect">
                      <a:avLst/>
                    </a:prstGeom>
                    <a:solidFill>
                      <a:srgbClr val="92D050"/>
                    </a:soli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square" lIns="91440" tIns="0" rIns="91440" bIns="9144" rtlCol="0" anchor="ctr">
                      <a:noAutofit/>
                    </a:bodyPr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0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71" name="Content"/>
                    <p:cNvSpPr/>
                    <p:nvPr>
                      <p:custDataLst>
                        <p:custData r:id="rId24"/>
                      </p:custDataLst>
                    </p:nvPr>
                  </p:nvSpPr>
                  <p:spPr>
                    <a:xfrm>
                      <a:off x="3485860" y="3952635"/>
                      <a:ext cx="630131" cy="312737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square" lIns="91440" tIns="0" rIns="91440" bIns="9144" rtlCol="0" anchor="ctr">
                      <a:no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Segoe UI" pitchFamily="34" charset="0"/>
                          <a:cs typeface="Segoe UI" pitchFamily="34" charset="0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72" name="Content"/>
                    <p:cNvSpPr/>
                    <p:nvPr>
                      <p:custDataLst>
                        <p:custData r:id="rId25"/>
                      </p:custDataLst>
                    </p:nvPr>
                  </p:nvSpPr>
                  <p:spPr>
                    <a:xfrm>
                      <a:off x="4207431" y="3943318"/>
                      <a:ext cx="1367828" cy="322054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square" lIns="91440" tIns="0" rIns="91440" bIns="9144" rtlCol="0" anchor="ctr">
                      <a:noAutofit/>
                    </a:bodyPr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  <a:latin typeface="Segoe UI" pitchFamily="34" charset="0"/>
                          <a:cs typeface="Segoe UI" pitchFamily="34" charset="0"/>
                        </a:rPr>
                        <a:t>=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174" name="Rectángulo 173"/>
                  <p:cNvSpPr/>
                  <p:nvPr/>
                </p:nvSpPr>
                <p:spPr>
                  <a:xfrm>
                    <a:off x="2058889" y="1814290"/>
                    <a:ext cx="2810970" cy="548640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s-ES" b="1" dirty="0" smtClean="0">
                        <a:latin typeface="Baskerville Old Face" panose="02020602080505020303" pitchFamily="18" charset="0"/>
                      </a:rPr>
                      <a:t>0</a:t>
                    </a:r>
                    <a:endParaRPr lang="es-MX" b="1" dirty="0">
                      <a:latin typeface="Baskerville Old Face" panose="02020602080505020303" pitchFamily="18" charset="0"/>
                    </a:endParaRPr>
                  </a:p>
                </p:txBody>
              </p:sp>
            </p:grpSp>
          </p:grpSp>
          <p:sp>
            <p:nvSpPr>
              <p:cNvPr id="179" name="CuadroTexto 178"/>
              <p:cNvSpPr txBox="1"/>
              <p:nvPr/>
            </p:nvSpPr>
            <p:spPr>
              <a:xfrm>
                <a:off x="4173496" y="5973711"/>
                <a:ext cx="19332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dirty="0" smtClean="0"/>
                  <a:t>18:45 </a:t>
                </a:r>
              </a:p>
              <a:p>
                <a:pPr algn="r"/>
                <a:r>
                  <a:rPr lang="es-ES" dirty="0" smtClean="0"/>
                  <a:t>29/01/18</a:t>
                </a:r>
                <a:endParaRPr lang="es-MX" dirty="0"/>
              </a:p>
            </p:txBody>
          </p:sp>
          <p:grpSp>
            <p:nvGrpSpPr>
              <p:cNvPr id="289" name="Grupo 288"/>
              <p:cNvGrpSpPr/>
              <p:nvPr/>
            </p:nvGrpSpPr>
            <p:grpSpPr>
              <a:xfrm>
                <a:off x="5389468" y="1502749"/>
                <a:ext cx="2583492" cy="3169920"/>
                <a:chOff x="2100770" y="2671759"/>
                <a:chExt cx="2583492" cy="3169920"/>
              </a:xfrm>
            </p:grpSpPr>
            <p:sp>
              <p:nvSpPr>
                <p:cNvPr id="290" name="Rectángulo 289"/>
                <p:cNvSpPr/>
                <p:nvPr/>
              </p:nvSpPr>
              <p:spPr>
                <a:xfrm>
                  <a:off x="2100770" y="2671759"/>
                  <a:ext cx="2583492" cy="316992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grpSp>
              <p:nvGrpSpPr>
                <p:cNvPr id="291" name="Grupo 290"/>
                <p:cNvGrpSpPr/>
                <p:nvPr/>
              </p:nvGrpSpPr>
              <p:grpSpPr>
                <a:xfrm>
                  <a:off x="2321557" y="2941092"/>
                  <a:ext cx="2088513" cy="2559822"/>
                  <a:chOff x="2027575" y="1814290"/>
                  <a:chExt cx="2088513" cy="2559822"/>
                </a:xfrm>
              </p:grpSpPr>
              <p:grpSp>
                <p:nvGrpSpPr>
                  <p:cNvPr id="292" name="Grupo 291"/>
                  <p:cNvGrpSpPr/>
                  <p:nvPr/>
                </p:nvGrpSpPr>
                <p:grpSpPr>
                  <a:xfrm>
                    <a:off x="2027575" y="2537015"/>
                    <a:ext cx="2088513" cy="1837097"/>
                    <a:chOff x="2764289" y="2428275"/>
                    <a:chExt cx="2088513" cy="1837097"/>
                  </a:xfrm>
                </p:grpSpPr>
                <p:grpSp>
                  <p:nvGrpSpPr>
                    <p:cNvPr id="294" name="Grupo 293"/>
                    <p:cNvGrpSpPr/>
                    <p:nvPr/>
                  </p:nvGrpSpPr>
                  <p:grpSpPr>
                    <a:xfrm>
                      <a:off x="2779529" y="2428275"/>
                      <a:ext cx="2073273" cy="1086961"/>
                      <a:chOff x="2336797" y="2594914"/>
                      <a:chExt cx="2073273" cy="1086961"/>
                    </a:xfrm>
                  </p:grpSpPr>
                  <p:sp>
                    <p:nvSpPr>
                      <p:cNvPr id="303" name="Content"/>
                      <p:cNvSpPr/>
                      <p:nvPr>
                        <p:custDataLst>
                          <p:custData r:id="rId10"/>
                        </p:custDataLst>
                      </p:nvPr>
                    </p:nvSpPr>
                    <p:spPr>
                      <a:xfrm>
                        <a:off x="2336797" y="3369138"/>
                        <a:ext cx="630131" cy="312737"/>
                      </a:xfrm>
                      <a:prstGeom prst="roundRect">
                        <a:avLst/>
                      </a:prstGeom>
                      <a:solidFill>
                        <a:srgbClr val="92D050"/>
                      </a:solidFill>
                      <a:ln w="3175"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</a:ln>
                      <a:effectLst/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wrap="square" lIns="91440" tIns="0" rIns="91440" bIns="9144" rtlCol="0" anchor="ctr">
                        <a:noAutofit/>
                      </a:bodyPr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latin typeface="Segoe UI" pitchFamily="34" charset="0"/>
                            <a:cs typeface="Segoe UI" pitchFamily="34" charset="0"/>
                          </a:rPr>
                          <a:t>1</a:t>
                        </a:r>
                        <a:endPara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sp>
                    <p:nvSpPr>
                      <p:cNvPr id="304" name="Content"/>
                      <p:cNvSpPr/>
                      <p:nvPr>
                        <p:custDataLst>
                          <p:custData r:id="rId11"/>
                        </p:custDataLst>
                      </p:nvPr>
                    </p:nvSpPr>
                    <p:spPr>
                      <a:xfrm>
                        <a:off x="3058368" y="3369138"/>
                        <a:ext cx="630131" cy="312737"/>
                      </a:xfrm>
                      <a:prstGeom prst="roundRect">
                        <a:avLst/>
                      </a:prstGeom>
                      <a:solidFill>
                        <a:srgbClr val="92D050"/>
                      </a:solidFill>
                      <a:ln w="3175"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</a:ln>
                      <a:effectLst/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wrap="square" lIns="91440" tIns="0" rIns="91440" bIns="9144" rtlCol="0" anchor="ctr">
                        <a:noAutofit/>
                      </a:bodyPr>
                      <a:lstStyle/>
                      <a:p>
                        <a:pPr algn="ctr"/>
                        <a:r>
                          <a:rPr lang="en-US" sz="1200" dirty="0" smtClean="0">
                            <a:latin typeface="Segoe UI" pitchFamily="34" charset="0"/>
                            <a:cs typeface="Segoe UI" pitchFamily="34" charset="0"/>
                          </a:rPr>
                          <a:t>2</a:t>
                        </a:r>
                        <a:endPara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sp>
                    <p:nvSpPr>
                      <p:cNvPr id="305" name="Content"/>
                      <p:cNvSpPr/>
                      <p:nvPr>
                        <p:custDataLst>
                          <p:custData r:id="rId12"/>
                        </p:custDataLst>
                      </p:nvPr>
                    </p:nvSpPr>
                    <p:spPr>
                      <a:xfrm>
                        <a:off x="3779939" y="3356241"/>
                        <a:ext cx="630131" cy="312737"/>
                      </a:xfrm>
                      <a:prstGeom prst="roundRect">
                        <a:avLst/>
                      </a:prstGeom>
                      <a:solidFill>
                        <a:srgbClr val="92D050"/>
                      </a:solidFill>
                      <a:ln w="3175"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</a:ln>
                      <a:effectLst/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wrap="square" lIns="91440" tIns="0" rIns="91440" bIns="9144" rtlCol="0" anchor="ctr">
                        <a:noAutofit/>
                      </a:bodyPr>
                      <a:lstStyle/>
                      <a:p>
                        <a:pPr algn="ctr"/>
                        <a:r>
                          <a:rPr lang="en-US" sz="1200" dirty="0" smtClean="0">
                            <a:latin typeface="Segoe UI" pitchFamily="34" charset="0"/>
                            <a:cs typeface="Segoe UI" pitchFamily="34" charset="0"/>
                          </a:rPr>
                          <a:t>3</a:t>
                        </a:r>
                        <a:endPara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sp>
                    <p:nvSpPr>
                      <p:cNvPr id="306" name="Content"/>
                      <p:cNvSpPr/>
                      <p:nvPr>
                        <p:custDataLst>
                          <p:custData r:id="rId13"/>
                        </p:custDataLst>
                      </p:nvPr>
                    </p:nvSpPr>
                    <p:spPr>
                      <a:xfrm>
                        <a:off x="2336797" y="2978203"/>
                        <a:ext cx="630131" cy="312737"/>
                      </a:xfrm>
                      <a:prstGeom prst="roundRect">
                        <a:avLst/>
                      </a:prstGeom>
                      <a:solidFill>
                        <a:srgbClr val="92D050"/>
                      </a:solidFill>
                      <a:ln w="3175"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</a:ln>
                      <a:effectLst/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wrap="square" lIns="91440" tIns="0" rIns="91440" bIns="9144" rtlCol="0" anchor="ctr">
                        <a:noAutofit/>
                      </a:bodyPr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latin typeface="Segoe UI" pitchFamily="34" charset="0"/>
                            <a:cs typeface="Segoe UI" pitchFamily="34" charset="0"/>
                          </a:rPr>
                          <a:t>%</a:t>
                        </a:r>
                        <a:endPara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sp>
                    <p:nvSpPr>
                      <p:cNvPr id="307" name="Content"/>
                      <p:cNvSpPr/>
                      <p:nvPr>
                        <p:custDataLst>
                          <p:custData r:id="rId14"/>
                        </p:custDataLst>
                      </p:nvPr>
                    </p:nvSpPr>
                    <p:spPr>
                      <a:xfrm>
                        <a:off x="3058368" y="2978203"/>
                        <a:ext cx="630131" cy="312737"/>
                      </a:xfrm>
                      <a:prstGeom prst="roundRect">
                        <a:avLst/>
                      </a:prstGeom>
                      <a:solidFill>
                        <a:srgbClr val="92D050"/>
                      </a:solidFill>
                      <a:ln w="3175"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</a:ln>
                      <a:effectLst/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wrap="square" lIns="91440" tIns="0" rIns="91440" bIns="9144" rtlCol="0" anchor="ctr">
                        <a:noAutofit/>
                      </a:bodyPr>
                      <a:lstStyle/>
                      <a:p>
                        <a:pPr algn="ctr"/>
                        <a:r>
                          <a:rPr lang="en-US" sz="1200" dirty="0" smtClean="0">
                            <a:latin typeface="Segoe UI" pitchFamily="34" charset="0"/>
                            <a:cs typeface="Segoe UI" pitchFamily="34" charset="0"/>
                          </a:rPr>
                          <a:t>5</a:t>
                        </a:r>
                        <a:endPara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sp>
                    <p:nvSpPr>
                      <p:cNvPr id="308" name="Content"/>
                      <p:cNvSpPr/>
                      <p:nvPr>
                        <p:custDataLst>
                          <p:custData r:id="rId15"/>
                        </p:custDataLst>
                      </p:nvPr>
                    </p:nvSpPr>
                    <p:spPr>
                      <a:xfrm>
                        <a:off x="3779939" y="2965306"/>
                        <a:ext cx="630131" cy="312737"/>
                      </a:xfrm>
                      <a:prstGeom prst="roundRect">
                        <a:avLst/>
                      </a:prstGeom>
                      <a:solidFill>
                        <a:srgbClr val="92D050"/>
                      </a:solidFill>
                      <a:ln w="3175"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</a:ln>
                      <a:effectLst/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wrap="square" lIns="91440" tIns="0" rIns="91440" bIns="9144" rtlCol="0" anchor="ctr">
                        <a:noAutofit/>
                      </a:bodyPr>
                      <a:lstStyle/>
                      <a:p>
                        <a:pPr algn="ctr"/>
                        <a:r>
                          <a:rPr lang="en-US" sz="1200" dirty="0" smtClean="0">
                            <a:latin typeface="Segoe UI" pitchFamily="34" charset="0"/>
                            <a:cs typeface="Segoe UI" pitchFamily="34" charset="0"/>
                          </a:rPr>
                          <a:t>6</a:t>
                        </a:r>
                        <a:endPara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sp>
                    <p:nvSpPr>
                      <p:cNvPr id="309" name="Content"/>
                      <p:cNvSpPr/>
                      <p:nvPr>
                        <p:custDataLst>
                          <p:custData r:id="rId16"/>
                        </p:custDataLst>
                      </p:nvPr>
                    </p:nvSpPr>
                    <p:spPr>
                      <a:xfrm>
                        <a:off x="2352037" y="2594914"/>
                        <a:ext cx="630131" cy="312737"/>
                      </a:xfrm>
                      <a:prstGeom prst="roundRect">
                        <a:avLst/>
                      </a:prstGeom>
                      <a:solidFill>
                        <a:srgbClr val="00B0F0"/>
                      </a:solidFill>
                      <a:ln w="3175"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</a:ln>
                      <a:effectLst/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wrap="square" lIns="91440" tIns="0" rIns="91440" bIns="9144" rtlCol="0" anchor="ctr">
                        <a:noAutofit/>
                      </a:bodyPr>
                      <a:lstStyle/>
                      <a:p>
                        <a:pPr algn="ctr"/>
                        <a:r>
                          <a:rPr lang="en-US" sz="1200" dirty="0" smtClean="0">
                            <a:latin typeface="Segoe UI" pitchFamily="34" charset="0"/>
                            <a:cs typeface="Segoe UI" pitchFamily="34" charset="0"/>
                          </a:rPr>
                          <a:t>ºC</a:t>
                        </a:r>
                        <a:endPara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sp>
                    <p:nvSpPr>
                      <p:cNvPr id="310" name="Content"/>
                      <p:cNvSpPr/>
                      <p:nvPr>
                        <p:custDataLst>
                          <p:custData r:id="rId17"/>
                        </p:custDataLst>
                      </p:nvPr>
                    </p:nvSpPr>
                    <p:spPr>
                      <a:xfrm>
                        <a:off x="3058368" y="2594914"/>
                        <a:ext cx="630131" cy="312737"/>
                      </a:xfrm>
                      <a:prstGeom prst="roundRect">
                        <a:avLst/>
                      </a:prstGeom>
                      <a:solidFill>
                        <a:srgbClr val="00B0F0"/>
                      </a:solidFill>
                      <a:ln w="3175"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</a:ln>
                      <a:effectLst/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wrap="square" lIns="91440" tIns="0" rIns="91440" bIns="9144" rtlCol="0" anchor="ctr">
                        <a:noAutofit/>
                      </a:bodyPr>
                      <a:lstStyle/>
                      <a:p>
                        <a:pPr algn="ctr"/>
                        <a:r>
                          <a:rPr lang="en-US" sz="1200" dirty="0" smtClean="0">
                            <a:latin typeface="Segoe UI" pitchFamily="34" charset="0"/>
                            <a:cs typeface="Segoe UI" pitchFamily="34" charset="0"/>
                          </a:rPr>
                          <a:t>ºF</a:t>
                        </a:r>
                        <a:endParaRPr lang="en-US" sz="120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endParaRPr>
                      </a:p>
                    </p:txBody>
                  </p:sp>
                </p:grpSp>
                <p:sp>
                  <p:nvSpPr>
                    <p:cNvPr id="300" name="Content"/>
                    <p:cNvSpPr/>
                    <p:nvPr>
                      <p:custDataLst>
                        <p:custData r:id="rId8"/>
                      </p:custDataLst>
                    </p:nvPr>
                  </p:nvSpPr>
                  <p:spPr>
                    <a:xfrm>
                      <a:off x="2764289" y="3952635"/>
                      <a:ext cx="630131" cy="312737"/>
                    </a:xfrm>
                    <a:prstGeom prst="roundRect">
                      <a:avLst/>
                    </a:prstGeom>
                    <a:solidFill>
                      <a:srgbClr val="92D050"/>
                    </a:soli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square" lIns="91440" tIns="0" rIns="91440" bIns="9144" rtlCol="0" anchor="ctr">
                      <a:noAutofit/>
                    </a:bodyPr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0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301" name="Content"/>
                    <p:cNvSpPr/>
                    <p:nvPr>
                      <p:custDataLst>
                        <p:custData r:id="rId9"/>
                      </p:custDataLst>
                    </p:nvPr>
                  </p:nvSpPr>
                  <p:spPr>
                    <a:xfrm>
                      <a:off x="3485860" y="3952635"/>
                      <a:ext cx="630131" cy="312737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  <a:ln w="3175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</a:ln>
                    <a:effectLst/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wrap="square" lIns="91440" tIns="0" rIns="91440" bIns="9144" rtlCol="0" anchor="ctr">
                      <a:noAutofit/>
                    </a:bodyPr>
                    <a:lstStyle/>
                    <a:p>
                      <a:pPr algn="ctr"/>
                      <a:r>
                        <a:rPr lang="en-US" sz="1200" dirty="0">
                          <a:latin typeface="Segoe UI" pitchFamily="34" charset="0"/>
                          <a:cs typeface="Segoe UI" pitchFamily="34" charset="0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293" name="Rectángulo 292"/>
                  <p:cNvSpPr/>
                  <p:nvPr/>
                </p:nvSpPr>
                <p:spPr>
                  <a:xfrm>
                    <a:off x="2058889" y="1814290"/>
                    <a:ext cx="2057199" cy="548640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s-ES" b="1" dirty="0" smtClean="0">
                        <a:latin typeface="Baskerville Old Face" panose="02020602080505020303" pitchFamily="18" charset="0"/>
                      </a:rPr>
                      <a:t>0</a:t>
                    </a:r>
                    <a:endParaRPr lang="es-MX" b="1" dirty="0">
                      <a:latin typeface="Baskerville Old Face" panose="02020602080505020303" pitchFamily="18" charset="0"/>
                    </a:endParaRPr>
                  </a:p>
                </p:txBody>
              </p:sp>
            </p:grpSp>
          </p:grpSp>
        </p:grpSp>
        <p:sp>
          <p:nvSpPr>
            <p:cNvPr id="312" name="Rectángulo 311"/>
            <p:cNvSpPr/>
            <p:nvPr/>
          </p:nvSpPr>
          <p:spPr>
            <a:xfrm>
              <a:off x="8592637" y="2516796"/>
              <a:ext cx="630131" cy="24490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s-ES" b="1" dirty="0" smtClean="0">
                  <a:latin typeface="Baskerville Old Face" panose="02020602080505020303" pitchFamily="18" charset="0"/>
                </a:rPr>
                <a:t>0</a:t>
              </a:r>
              <a:endParaRPr lang="es-MX" b="1" dirty="0">
                <a:latin typeface="Baskerville Old Face" panose="02020602080505020303" pitchFamily="18" charset="0"/>
              </a:endParaRPr>
            </a:p>
          </p:txBody>
        </p:sp>
      </p:grpSp>
      <p:grpSp>
        <p:nvGrpSpPr>
          <p:cNvPr id="315" name="AlertDialog"/>
          <p:cNvGrpSpPr/>
          <p:nvPr>
            <p:custDataLst>
              <p:custData r:id="rId1"/>
            </p:custDataLst>
          </p:nvPr>
        </p:nvGrpSpPr>
        <p:grpSpPr>
          <a:xfrm>
            <a:off x="8450825" y="5237394"/>
            <a:ext cx="3458844" cy="1357313"/>
            <a:chOff x="2894331" y="2786062"/>
            <a:chExt cx="3458844" cy="1357313"/>
          </a:xfrm>
        </p:grpSpPr>
        <p:grpSp>
          <p:nvGrpSpPr>
            <p:cNvPr id="316" name="Group 2"/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324" name="Background"/>
              <p:cNvSpPr/>
              <p:nvPr/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 smtClean="0">
                    <a:solidFill>
                      <a:srgbClr val="FFFFFF"/>
                    </a:solidFill>
                    <a:latin typeface="Segoe UI"/>
                  </a:rPr>
                  <a:t>Title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325" name="InnerArea"/>
              <p:cNvSpPr/>
              <p:nvPr/>
            </p:nvSpPr>
            <p:spPr>
              <a:xfrm>
                <a:off x="2220594" y="806374"/>
                <a:ext cx="3333165" cy="99536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17" name="Minimize - Maximize - Close"/>
            <p:cNvGrpSpPr/>
            <p:nvPr/>
          </p:nvGrpSpPr>
          <p:grpSpPr>
            <a:xfrm>
              <a:off x="6200962" y="2883131"/>
              <a:ext cx="70774" cy="76200"/>
              <a:chOff x="9661395" y="131588"/>
              <a:chExt cx="70774" cy="76200"/>
            </a:xfrm>
          </p:grpSpPr>
          <p:cxnSp>
            <p:nvCxnSpPr>
              <p:cNvPr id="322" name="X2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23" name="X1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318" name="AlertText"/>
            <p:cNvSpPr txBox="1"/>
            <p:nvPr/>
          </p:nvSpPr>
          <p:spPr>
            <a:xfrm>
              <a:off x="3463240" y="3163963"/>
              <a:ext cx="2540000" cy="469900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Está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seguro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de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Realizar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Pago al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empleado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9" name="WarningIcon"/>
            <p:cNvSpPr/>
            <p:nvPr/>
          </p:nvSpPr>
          <p:spPr>
            <a:xfrm>
              <a:off x="3089179" y="3283508"/>
              <a:ext cx="279400" cy="230809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4572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!</a:t>
              </a:r>
            </a:p>
          </p:txBody>
        </p:sp>
        <p:sp>
          <p:nvSpPr>
            <p:cNvPr id="320" name="CancelButton"/>
            <p:cNvSpPr/>
            <p:nvPr/>
          </p:nvSpPr>
          <p:spPr>
            <a:xfrm>
              <a:off x="5426871" y="3785448"/>
              <a:ext cx="7608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Cancel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21" name="OkButton"/>
            <p:cNvSpPr/>
            <p:nvPr/>
          </p:nvSpPr>
          <p:spPr>
            <a:xfrm>
              <a:off x="4771340" y="3785448"/>
              <a:ext cx="6084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8" name="CuadroTexto 87"/>
          <p:cNvSpPr txBox="1"/>
          <p:nvPr/>
        </p:nvSpPr>
        <p:spPr>
          <a:xfrm>
            <a:off x="2964972" y="5592466"/>
            <a:ext cx="2715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Es solo una opción extra de la aplicación de escritorio 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89" name="Rectángulo 88"/>
          <p:cNvSpPr/>
          <p:nvPr/>
        </p:nvSpPr>
        <p:spPr>
          <a:xfrm>
            <a:off x="9583688" y="1499572"/>
            <a:ext cx="2270340" cy="3169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90" name="DropdownBox"/>
          <p:cNvGrpSpPr/>
          <p:nvPr>
            <p:custDataLst>
              <p:custData r:id="rId2"/>
            </p:custDataLst>
          </p:nvPr>
        </p:nvGrpSpPr>
        <p:grpSpPr>
          <a:xfrm>
            <a:off x="9757224" y="2208213"/>
            <a:ext cx="1097652" cy="228600"/>
            <a:chOff x="4016824" y="3329200"/>
            <a:chExt cx="1097652" cy="228600"/>
          </a:xfrm>
        </p:grpSpPr>
        <p:sp>
          <p:nvSpPr>
            <p:cNvPr id="9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EMPLEADOS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93" name="NumericStepper"/>
          <p:cNvGrpSpPr/>
          <p:nvPr>
            <p:custDataLst>
              <p:custData r:id="rId3"/>
            </p:custDataLst>
          </p:nvPr>
        </p:nvGrpSpPr>
        <p:grpSpPr>
          <a:xfrm>
            <a:off x="9775598" y="2505897"/>
            <a:ext cx="896362" cy="304669"/>
            <a:chOff x="4210050" y="3330449"/>
            <a:chExt cx="639086" cy="228600"/>
          </a:xfrm>
        </p:grpSpPr>
        <p:sp>
          <p:nvSpPr>
            <p:cNvPr id="94" name="Content"/>
            <p:cNvSpPr>
              <a:spLocks/>
            </p:cNvSpPr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HORAS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5" name="DownBox"/>
            <p:cNvSpPr>
              <a:spLocks noChangeAspect="1"/>
            </p:cNvSpPr>
            <p:nvPr/>
          </p:nvSpPr>
          <p:spPr>
            <a:xfrm>
              <a:off x="4731786" y="3444749"/>
              <a:ext cx="117350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DownArrow"/>
            <p:cNvSpPr>
              <a:spLocks/>
            </p:cNvSpPr>
            <p:nvPr/>
          </p:nvSpPr>
          <p:spPr>
            <a:xfrm rot="10800000">
              <a:off x="4761482" y="3476120"/>
              <a:ext cx="57969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UpBox"/>
            <p:cNvSpPr>
              <a:spLocks noChangeAspect="1"/>
            </p:cNvSpPr>
            <p:nvPr/>
          </p:nvSpPr>
          <p:spPr>
            <a:xfrm>
              <a:off x="4731791" y="3330449"/>
              <a:ext cx="117345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UpArrow"/>
            <p:cNvSpPr>
              <a:spLocks/>
            </p:cNvSpPr>
            <p:nvPr/>
          </p:nvSpPr>
          <p:spPr>
            <a:xfrm>
              <a:off x="4761476" y="3366392"/>
              <a:ext cx="57969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9" name="RadioButtonSelected"/>
          <p:cNvGrpSpPr/>
          <p:nvPr>
            <p:custDataLst>
              <p:custData r:id="rId4"/>
            </p:custDataLst>
          </p:nvPr>
        </p:nvGrpSpPr>
        <p:grpSpPr>
          <a:xfrm>
            <a:off x="9706452" y="3169385"/>
            <a:ext cx="983411" cy="230832"/>
            <a:chOff x="4356895" y="3334651"/>
            <a:chExt cx="983411" cy="230832"/>
          </a:xfrm>
        </p:grpSpPr>
        <p:sp>
          <p:nvSpPr>
            <p:cNvPr id="100" name="Content"/>
            <p:cNvSpPr txBox="1">
              <a:spLocks/>
            </p:cNvSpPr>
            <p:nvPr/>
          </p:nvSpPr>
          <p:spPr>
            <a:xfrm>
              <a:off x="4356895" y="3334651"/>
              <a:ext cx="983411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Horas Extra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1" name="Group 3"/>
            <p:cNvGrpSpPr/>
            <p:nvPr/>
          </p:nvGrpSpPr>
          <p:grpSpPr>
            <a:xfrm>
              <a:off x="4356895" y="3390106"/>
              <a:ext cx="119960" cy="119922"/>
              <a:chOff x="4356895" y="3390106"/>
              <a:chExt cx="119960" cy="119922"/>
            </a:xfrm>
          </p:grpSpPr>
          <p:sp>
            <p:nvSpPr>
              <p:cNvPr id="102" name="Circle"/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InnerCircle"/>
              <p:cNvSpPr>
                <a:spLocks/>
              </p:cNvSpPr>
              <p:nvPr/>
            </p:nvSpPr>
            <p:spPr>
              <a:xfrm>
                <a:off x="4390432" y="3420972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0" name="NumericStepper"/>
          <p:cNvGrpSpPr/>
          <p:nvPr>
            <p:custDataLst>
              <p:custData r:id="rId5"/>
            </p:custDataLst>
          </p:nvPr>
        </p:nvGrpSpPr>
        <p:grpSpPr>
          <a:xfrm>
            <a:off x="9775598" y="3411143"/>
            <a:ext cx="896362" cy="304669"/>
            <a:chOff x="4210050" y="3330449"/>
            <a:chExt cx="639086" cy="228600"/>
          </a:xfrm>
        </p:grpSpPr>
        <p:sp>
          <p:nvSpPr>
            <p:cNvPr id="111" name="Content"/>
            <p:cNvSpPr>
              <a:spLocks/>
            </p:cNvSpPr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HORAS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2" name="DownBox"/>
            <p:cNvSpPr>
              <a:spLocks noChangeAspect="1"/>
            </p:cNvSpPr>
            <p:nvPr/>
          </p:nvSpPr>
          <p:spPr>
            <a:xfrm>
              <a:off x="4731786" y="3444749"/>
              <a:ext cx="117350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DownArrow"/>
            <p:cNvSpPr>
              <a:spLocks/>
            </p:cNvSpPr>
            <p:nvPr/>
          </p:nvSpPr>
          <p:spPr>
            <a:xfrm rot="10800000">
              <a:off x="4761482" y="3476120"/>
              <a:ext cx="57969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UpBox"/>
            <p:cNvSpPr>
              <a:spLocks noChangeAspect="1"/>
            </p:cNvSpPr>
            <p:nvPr/>
          </p:nvSpPr>
          <p:spPr>
            <a:xfrm>
              <a:off x="4731791" y="3330449"/>
              <a:ext cx="117345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5" name="UpArrow"/>
            <p:cNvSpPr>
              <a:spLocks/>
            </p:cNvSpPr>
            <p:nvPr/>
          </p:nvSpPr>
          <p:spPr>
            <a:xfrm>
              <a:off x="4761476" y="3366392"/>
              <a:ext cx="57969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34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8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WindowsApps.WindowsAppsKeyboard" Revision="1" Stencil="System.Storyboarding.WindowsApps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36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5812712F-B22A-471C-97E1-7AFC1F4E848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3197CE5-2AF3-47A7-A96B-3C1CCD1FFE8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755E2FA-4A52-4D6B-B2B4-1F6F18EB0ED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387D1EC-4394-4814-A234-A1478D4BEAF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9E5ABC7-AE11-4964-8605-5528E2AC658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5D29E5C-5A3C-4895-9900-FCA6E8A8394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7018D53-2A70-4DFE-B719-1483C055365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2246B554-A19E-4967-A5EF-7F026C498808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48E983C-BFFA-4E88-BE82-AA01EC4D574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DFEE299-A34F-43E8-95C9-6C855245FB9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3411719-A8A6-4F99-BE7D-979DA142028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840E3D2-D5AB-44E7-9FC2-00F83EE8E08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5FC13AD3-71FC-4A21-9125-46FE5BE79F6A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CF619278-25BE-4C41-B451-8048D1BE842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C192C1F-6C79-4B74-914C-0D4398972DB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5585AD1B-0E82-4C10-AFF5-2FA1249F2C04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93A2952-6E06-44A4-B39F-F04D345B986C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25527A0-6A5C-43A6-A460-9E2CB5A7FD3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6E94974-3D01-4421-92CD-AB23C072E97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59415DCF-FA83-44F8-96F1-7A2DABD02EEC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845B9CA-693A-4BAC-A7DA-38B556A5F71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125DCBD-14D6-4437-AC4B-4FDE266BC09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85AA242-2233-4D6A-8859-D5B3E7F50ED3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1B1ACF2-B5C3-46B2-B6CE-3A881B68A72A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C6C97F7-AD2C-4B22-A95B-CF2611AD98F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9E2B395-99E5-4DF0-B8F3-6CCDC4E3E807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564E09F-30E4-4ACD-89F0-47CE4A81149C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95B652F-1F8F-4650-842B-C6BA5E7D27A0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2EDE63A-7B29-48A1-9AD0-95098342699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FC13AD61-B40D-4E19-8A7D-60671E8BA82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FB1E0272-8E6F-41F0-A6FF-2F2AA51DB39D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F1CDAFA-E09C-4F65-ACB9-88A0A120683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98BC53C5-65C9-40B2-840E-90612BBA55C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D860418-5438-4DC3-B329-3F38CB5A76EC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9DC61979-22CA-4373-8398-74FB3E2001CA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273BB00-E551-4C15-980B-6C82DE6152B2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2C9C5026-F392-4A73-ADE5-49AC8C7BFF8F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B4BED4A2-F72E-4E2D-A053-4C083C18E04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62DFEA6-2567-4350-901D-FB0C65E1CB5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AF97A47-2296-4F6B-88B0-4F385368DF8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11FF95A-26A3-48C4-BA40-B98078667D1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514E941-C08A-4157-AFE9-3499303A587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22B0C97-3E1D-48A4-B2E2-B301E5F5F3F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TM02900743[[fn=Orgánico]]</Template>
  <TotalTime>63</TotalTime>
  <Words>238</Words>
  <Application>Microsoft Office PowerPoint</Application>
  <PresentationFormat>Panorámica</PresentationFormat>
  <Paragraphs>144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8" baseType="lpstr">
      <vt:lpstr>Arial</vt:lpstr>
      <vt:lpstr>Baskerville Old Face</vt:lpstr>
      <vt:lpstr>Calibri</vt:lpstr>
      <vt:lpstr>Calibri Light</vt:lpstr>
      <vt:lpstr>Rockwell</vt:lpstr>
      <vt:lpstr>Rockwell Condensed</vt:lpstr>
      <vt:lpstr>Segoe UI</vt:lpstr>
      <vt:lpstr>Segoe UI Semilight</vt:lpstr>
      <vt:lpstr>Wingdings</vt:lpstr>
      <vt:lpstr>Wingdings 2</vt:lpstr>
      <vt:lpstr>HDOfficeLightV0</vt:lpstr>
      <vt:lpstr>Tipo de madera</vt:lpstr>
      <vt:lpstr>Calculadora de Pagos</vt:lpstr>
      <vt:lpstr>Funcionalidades</vt:lpstr>
      <vt:lpstr>costo</vt:lpstr>
      <vt:lpstr>Equipajes universales chiapas</vt:lpstr>
      <vt:lpstr>diseño</vt:lpstr>
      <vt:lpstr>Desarrollo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 de Pagos</dc:title>
  <dc:creator>Alumno</dc:creator>
  <cp:lastModifiedBy>ALUMNOS</cp:lastModifiedBy>
  <cp:revision>8</cp:revision>
  <dcterms:created xsi:type="dcterms:W3CDTF">2018-01-30T00:17:02Z</dcterms:created>
  <dcterms:modified xsi:type="dcterms:W3CDTF">2018-02-01T01:42:50Z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