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3DA3CB7-DC88-4A43-A659-7D105252D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76715BAD-F43B-4120-80E9-07D142691A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1710118-3215-439D-8ACB-0145FEF0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D93DB4EC-B9F3-4C7A-9781-41D74EF4D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E434197-093D-413D-90B4-3749644E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5560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AAECCD-FD98-4273-875E-6D643250B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8AA568C3-FE35-4565-99F3-1DACA6B261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2D61C493-6D64-42BA-A356-D036E4606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4209B1-0AF1-4487-8562-7AA14ABE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9F3E0E22-C63C-4E2A-8CC1-F67993CA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19151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AA1AF850-EB2F-4FB2-8CEA-CFB64D8DA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A4EE86BA-CF01-4784-BA75-61D705A3C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19B835A-2AEB-424B-8ACF-8631D009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B1304CA-4765-401E-986E-C3FD86DB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25AC89-EC78-4CB8-978F-5597A4C1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69519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A955EC5-C141-41B7-A8D8-558C726E7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9852323-2F74-48EC-9ECE-5D1344E2A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689D9AB0-008C-4F9F-B9F1-E715BC1F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E3CBDF3-CD4B-4E9E-8456-54925B18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D270230-E69F-4A39-AA8F-2357197A5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99010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1AFDB28-1208-49FA-A949-E09D4E058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67E4E8D-60B4-4A84-B2A2-190F4E6F1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94303951-AAF2-4533-BE60-79954CF8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CA826CF-89B8-4DF3-9437-292AB2FD6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6A80A7D-CDD4-49F2-9A5B-AEC928DEB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5302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E69E3CD-43A1-4CF6-B80B-23354128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99CD4F5E-DDE0-4727-9F58-F693DF4AC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E0382D9B-2F4D-4B0F-BA75-4BB89356A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E7D974E5-08C5-4684-B52E-9F01EF699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37A1F4A0-982D-4552-9E56-2084E32A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2EC15E9C-B49A-4BFE-8E36-853ACCC3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7858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CD70AAD-BA02-4426-9534-47D2D395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4B0556B1-A3B3-4B51-9DB1-84EACA4F3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7E8EA613-A482-4A12-8E40-338D9D3EA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7253D9B8-A416-4F22-A0E5-A78F732F91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D2BB96A6-610E-4027-8521-44B0A2E30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6AE1CD04-3FBF-45A0-A0EB-586054F3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28DD9BB9-6228-4F64-AAB6-51D65D959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89C37A1E-7E76-4832-9002-4D54F4285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70492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48EB0F74-EEBA-4688-960C-F1F7328E3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E5DF3845-8892-4EF7-9F26-CFD7BEF7F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CEE1A396-03A2-4B96-904C-9FFC098F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B9EF9906-B76F-427B-BAF8-8779BEB72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711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2320A1F-C590-40F4-BEB0-81071F955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D4B8F1FA-6B3C-4E58-A5CA-0D2129788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DBB030A9-E333-485E-90B0-AC013666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087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E7B54D3-7BE3-4AFB-B203-438BD9572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6135343A-4CFE-4D4E-AF33-C4CAFD20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BF2FA660-7F40-48E5-8B6A-368F3E8C5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136020C-2A3A-4CFC-B3A3-7C43FA3D6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88DF0BE3-3113-4D01-AB28-91580AB6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0FD3532-F1D8-4484-A279-1C870900F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061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287C97-FAA3-4D2B-B756-73E10D6D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D111E89-20D5-4F8F-A8EC-B20E448E2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A70C4216-F03D-4F08-AE64-E536B6CB00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52908674-1886-4295-813D-3D4896F95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4F7A68A3-3467-442D-B7E4-5E32206D6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85E0BB4-9621-4FD6-90B5-FDAE978A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3827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9858762F-004D-4FF4-808E-A615EA63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A74ED386-35C7-4CB1-B0F7-EC577EA8A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E2FE233-0F2E-4B9B-AFBD-A3B07D43FB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E5DBA-D414-4DD7-9ED3-606EE3C5B87C}" type="datetimeFigureOut">
              <a:rPr lang="fi-FI" smtClean="0"/>
              <a:t>28.2.2020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365C73DD-92C9-45B3-AE65-5169A889DC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2A148C01-FDFC-447C-AFC0-D450A4AB5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DDB47B-5814-4404-BA41-75527F888751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58395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6FBC6B9-16DC-4541-8255-C04D88BB9C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/>
              <a:t>”Seikkailupeli”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D5400598-27FE-4295-AF1C-532F2A878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i-FI" dirty="0"/>
              <a:t>Tehnyt Leimu ja Roni</a:t>
            </a:r>
          </a:p>
        </p:txBody>
      </p:sp>
    </p:spTree>
    <p:extLst>
      <p:ext uri="{BB962C8B-B14F-4D97-AF65-F5344CB8AC3E}">
        <p14:creationId xmlns:p14="http://schemas.microsoft.com/office/powerpoint/2010/main" val="2757051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2EF7E75C-B0B2-4892-9BEE-83370374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Leimu</a:t>
            </a:r>
          </a:p>
        </p:txBody>
      </p:sp>
      <p:pic>
        <p:nvPicPr>
          <p:cNvPr id="4" name="Sisällön paikkamerkki 3">
            <a:extLst>
              <a:ext uri="{FF2B5EF4-FFF2-40B4-BE49-F238E27FC236}">
                <a16:creationId xmlns:a16="http://schemas.microsoft.com/office/drawing/2014/main" id="{130D9198-3E1E-4966-85F3-D49C99B5E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89912" y="2454791"/>
            <a:ext cx="3533775" cy="895350"/>
          </a:xfrm>
          <a:prstGeom prst="rect">
            <a:avLst/>
          </a:prstGeom>
        </p:spPr>
      </p:pic>
      <p:sp>
        <p:nvSpPr>
          <p:cNvPr id="5" name="Tekstiruutu 4">
            <a:extLst>
              <a:ext uri="{FF2B5EF4-FFF2-40B4-BE49-F238E27FC236}">
                <a16:creationId xmlns:a16="http://schemas.microsoft.com/office/drawing/2014/main" id="{11847A26-EEB9-48B2-8760-2B47E070B1C7}"/>
              </a:ext>
            </a:extLst>
          </p:cNvPr>
          <p:cNvSpPr txBox="1"/>
          <p:nvPr/>
        </p:nvSpPr>
        <p:spPr>
          <a:xfrm>
            <a:off x="939800" y="1518741"/>
            <a:ext cx="68691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Tässä kuvakaappauksessa </a:t>
            </a:r>
            <a:r>
              <a:rPr lang="fi-FI" dirty="0" err="1"/>
              <a:t>pygame</a:t>
            </a:r>
            <a:r>
              <a:rPr lang="fi-FI" dirty="0"/>
              <a:t> moduulilla soitetaan tausta musiikki</a:t>
            </a:r>
          </a:p>
          <a:p>
            <a:endParaRPr lang="fi-FI" dirty="0"/>
          </a:p>
          <a:p>
            <a:r>
              <a:rPr lang="fi-FI" dirty="0"/>
              <a:t>1.Rivi moduulin tuominen tiedostoon</a:t>
            </a:r>
          </a:p>
          <a:p>
            <a:endParaRPr lang="fi-FI" dirty="0"/>
          </a:p>
          <a:p>
            <a:r>
              <a:rPr lang="fi-FI" dirty="0"/>
              <a:t>2.Rivi </a:t>
            </a:r>
            <a:r>
              <a:rPr lang="fi-FI" dirty="0" err="1"/>
              <a:t>mixerin</a:t>
            </a:r>
            <a:r>
              <a:rPr lang="fi-FI" dirty="0"/>
              <a:t> ”käynnistäminen”</a:t>
            </a:r>
          </a:p>
          <a:p>
            <a:endParaRPr lang="fi-FI" dirty="0"/>
          </a:p>
          <a:p>
            <a:r>
              <a:rPr lang="fi-FI" dirty="0"/>
              <a:t>3.Rivi musiikki tiedoston avaaminen ohjelmaan</a:t>
            </a:r>
          </a:p>
          <a:p>
            <a:endParaRPr lang="fi-FI" dirty="0"/>
          </a:p>
          <a:p>
            <a:r>
              <a:rPr lang="fi-FI" dirty="0"/>
              <a:t>4.Rivi musiikin soittaminen </a:t>
            </a:r>
            <a:r>
              <a:rPr lang="fi-FI" dirty="0" err="1"/>
              <a:t>loopilla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47609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CDCBD37-F09C-4FE6-867E-8F5B25A68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Roni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409242F1-AA99-47E0-A6CA-F6A3B2D4C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Kirjoitin tarinan ja etsin kuvat </a:t>
            </a:r>
            <a:r>
              <a:rPr lang="fi-FI" dirty="0" err="1"/>
              <a:t>pixabaysta</a:t>
            </a:r>
            <a:endParaRPr lang="fi-FI" dirty="0"/>
          </a:p>
          <a:p>
            <a:r>
              <a:rPr lang="fi-FI" dirty="0"/>
              <a:t>Tarinan fantasia teemainen ja kuvat muokattu oikeaan </a:t>
            </a:r>
            <a:r>
              <a:rPr lang="fi-FI" dirty="0" err="1"/>
              <a:t>aspect</a:t>
            </a:r>
            <a:r>
              <a:rPr lang="fi-FI" dirty="0"/>
              <a:t> </a:t>
            </a:r>
            <a:r>
              <a:rPr lang="fi-FI" dirty="0" err="1"/>
              <a:t>ratioon</a:t>
            </a:r>
            <a:r>
              <a:rPr lang="fi-FI" dirty="0"/>
              <a:t> käyttäen </a:t>
            </a:r>
            <a:r>
              <a:rPr lang="fi-FI" dirty="0" err="1"/>
              <a:t>photoshoppia</a:t>
            </a:r>
            <a:r>
              <a:rPr lang="fi-FI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6176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60</Words>
  <Application>Microsoft Office PowerPoint</Application>
  <PresentationFormat>Laajakuva</PresentationFormat>
  <Paragraphs>15</Paragraphs>
  <Slides>3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Office-teema</vt:lpstr>
      <vt:lpstr>”Seikkailupeli”</vt:lpstr>
      <vt:lpstr>Leimu</vt:lpstr>
      <vt:lpstr>Roni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”Seikkailupeli”</dc:title>
  <dc:creator>Raittinen Leimu Juhani</dc:creator>
  <cp:lastModifiedBy>Suvanto Roni-Rasmus Iivari</cp:lastModifiedBy>
  <cp:revision>3</cp:revision>
  <dcterms:created xsi:type="dcterms:W3CDTF">2020-02-21T11:48:24Z</dcterms:created>
  <dcterms:modified xsi:type="dcterms:W3CDTF">2020-02-28T02:20:12Z</dcterms:modified>
</cp:coreProperties>
</file>