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81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77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72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703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8612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83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77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36270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8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Lisää kuva napsauttamalla kuvaketta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68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i-FI"/>
              <a:t>Muokkaa ots. perustyyl. napsautt.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5DBA-D414-4DD7-9ED3-606EE3C5B87C}" type="datetimeFigureOut">
              <a:rPr lang="fi-FI" smtClean="0"/>
              <a:t>3.3.2020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601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FBC6B9-16DC-4541-8255-C04D88BB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”Seikkailupeli”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5400598-27FE-4295-AF1C-532F2A878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Tehnyt Leimu ja Roni</a:t>
            </a:r>
          </a:p>
        </p:txBody>
      </p:sp>
    </p:spTree>
    <p:extLst>
      <p:ext uri="{BB962C8B-B14F-4D97-AF65-F5344CB8AC3E}">
        <p14:creationId xmlns:p14="http://schemas.microsoft.com/office/powerpoint/2010/main" val="275705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F7E75C-B0B2-4892-9BEE-83370374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Leimu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130D9198-3E1E-4966-85F3-D49C99B5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912" y="2454791"/>
            <a:ext cx="3533775" cy="895350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11847A26-EEB9-48B2-8760-2B47E070B1C7}"/>
              </a:ext>
            </a:extLst>
          </p:cNvPr>
          <p:cNvSpPr txBox="1"/>
          <p:nvPr/>
        </p:nvSpPr>
        <p:spPr>
          <a:xfrm>
            <a:off x="939800" y="1518741"/>
            <a:ext cx="68691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/>
              <a:t>Tässä kuvakaappauksessa </a:t>
            </a:r>
            <a:r>
              <a:rPr lang="fi-FI" sz="1200" dirty="0" err="1"/>
              <a:t>pygame</a:t>
            </a:r>
            <a:r>
              <a:rPr lang="fi-FI" sz="1200" dirty="0"/>
              <a:t> moduulilla soitetaan tausta musiikki</a:t>
            </a:r>
          </a:p>
          <a:p>
            <a:endParaRPr lang="fi-FI" sz="1200" dirty="0"/>
          </a:p>
          <a:p>
            <a:r>
              <a:rPr lang="fi-FI" sz="1200" dirty="0"/>
              <a:t>1.Rivi moduulin tuominen tiedostoon</a:t>
            </a:r>
          </a:p>
          <a:p>
            <a:endParaRPr lang="fi-FI" sz="1200" dirty="0"/>
          </a:p>
          <a:p>
            <a:r>
              <a:rPr lang="fi-FI" sz="1200" dirty="0"/>
              <a:t>2.Rivi </a:t>
            </a:r>
            <a:r>
              <a:rPr lang="fi-FI" sz="1200" dirty="0" err="1"/>
              <a:t>mixerin</a:t>
            </a:r>
            <a:r>
              <a:rPr lang="fi-FI" sz="1200" dirty="0"/>
              <a:t> ”käynnistäminen”</a:t>
            </a:r>
          </a:p>
          <a:p>
            <a:endParaRPr lang="fi-FI" sz="1200" dirty="0"/>
          </a:p>
          <a:p>
            <a:r>
              <a:rPr lang="fi-FI" sz="1200" dirty="0"/>
              <a:t>3.Rivi musiikki tiedoston avaaminen ohjelmaan</a:t>
            </a:r>
          </a:p>
          <a:p>
            <a:endParaRPr lang="fi-FI" sz="1200" dirty="0"/>
          </a:p>
          <a:p>
            <a:r>
              <a:rPr lang="fi-FI" sz="1200" dirty="0"/>
              <a:t>4.Rivi musiikin soittaminen </a:t>
            </a:r>
            <a:r>
              <a:rPr lang="fi-FI" sz="1200" dirty="0" err="1"/>
              <a:t>loopilla</a:t>
            </a:r>
            <a:r>
              <a:rPr lang="fi-FI" sz="1200" dirty="0"/>
              <a:t> </a:t>
            </a:r>
          </a:p>
        </p:txBody>
      </p:sp>
      <p:pic>
        <p:nvPicPr>
          <p:cNvPr id="3" name="Kuva 2">
            <a:extLst>
              <a:ext uri="{FF2B5EF4-FFF2-40B4-BE49-F238E27FC236}">
                <a16:creationId xmlns:a16="http://schemas.microsoft.com/office/drawing/2014/main" id="{A9C34744-3BCC-4C2D-8FC5-44CDB107B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487" y="4014222"/>
            <a:ext cx="6172200" cy="352425"/>
          </a:xfrm>
          <a:prstGeom prst="rect">
            <a:avLst/>
          </a:prstGeom>
        </p:spPr>
      </p:pic>
      <p:pic>
        <p:nvPicPr>
          <p:cNvPr id="6" name="Kuva 5">
            <a:extLst>
              <a:ext uri="{FF2B5EF4-FFF2-40B4-BE49-F238E27FC236}">
                <a16:creationId xmlns:a16="http://schemas.microsoft.com/office/drawing/2014/main" id="{CB8F9404-D0FA-4192-9717-6C1913570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287" y="3467869"/>
            <a:ext cx="3200400" cy="428625"/>
          </a:xfrm>
          <a:prstGeom prst="rect">
            <a:avLst/>
          </a:prstGeom>
        </p:spPr>
      </p:pic>
      <p:sp>
        <p:nvSpPr>
          <p:cNvPr id="7" name="Tekstiruutu 6">
            <a:extLst>
              <a:ext uri="{FF2B5EF4-FFF2-40B4-BE49-F238E27FC236}">
                <a16:creationId xmlns:a16="http://schemas.microsoft.com/office/drawing/2014/main" id="{C403F05F-7431-4DC1-A550-CB7AA8F8B80D}"/>
              </a:ext>
            </a:extLst>
          </p:cNvPr>
          <p:cNvSpPr txBox="1"/>
          <p:nvPr/>
        </p:nvSpPr>
        <p:spPr>
          <a:xfrm>
            <a:off x="939800" y="3514987"/>
            <a:ext cx="426137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Näissä kahdessa kuvakaappauksessa on:</a:t>
            </a:r>
          </a:p>
          <a:p>
            <a:r>
              <a:rPr lang="fi-FI" sz="1400" dirty="0"/>
              <a:t>Napin ja tekstielementin luominen, tyylittely ja asettelu ruutuun. Tekstielementti näyttää tässä tapauksessa kuvan ”kuvalista” nimisestä listasta.</a:t>
            </a:r>
          </a:p>
          <a:p>
            <a:endParaRPr lang="fi-FI" dirty="0"/>
          </a:p>
        </p:txBody>
      </p:sp>
      <p:pic>
        <p:nvPicPr>
          <p:cNvPr id="8" name="Kuva 7">
            <a:extLst>
              <a:ext uri="{FF2B5EF4-FFF2-40B4-BE49-F238E27FC236}">
                <a16:creationId xmlns:a16="http://schemas.microsoft.com/office/drawing/2014/main" id="{9325AFF4-3D1B-4125-A7CD-3B15CB7D1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09" y="4535055"/>
            <a:ext cx="2689629" cy="2068945"/>
          </a:xfrm>
          <a:prstGeom prst="rect">
            <a:avLst/>
          </a:prstGeom>
        </p:spPr>
      </p:pic>
      <p:pic>
        <p:nvPicPr>
          <p:cNvPr id="9" name="Kuva 8">
            <a:extLst>
              <a:ext uri="{FF2B5EF4-FFF2-40B4-BE49-F238E27FC236}">
                <a16:creationId xmlns:a16="http://schemas.microsoft.com/office/drawing/2014/main" id="{6DB12236-B00B-467E-9B29-CFF45D35E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3505" y="4535055"/>
            <a:ext cx="3280182" cy="1754326"/>
          </a:xfrm>
          <a:prstGeom prst="rect">
            <a:avLst/>
          </a:prstGeom>
        </p:spPr>
      </p:pic>
      <p:pic>
        <p:nvPicPr>
          <p:cNvPr id="10" name="Kuva 9">
            <a:extLst>
              <a:ext uri="{FF2B5EF4-FFF2-40B4-BE49-F238E27FC236}">
                <a16:creationId xmlns:a16="http://schemas.microsoft.com/office/drawing/2014/main" id="{E5416D9C-6771-4EDB-AF45-B466DB2F79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7734" y="4535405"/>
            <a:ext cx="2696532" cy="206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60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DCBD37-F09C-4FE6-867E-8F5B25A6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Roni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9242F1-AA99-47E0-A6CA-F6A3B2D4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Kirjoitin tarinan ja etsin kuvat </a:t>
            </a:r>
            <a:r>
              <a:rPr lang="fi-FI" dirty="0" err="1"/>
              <a:t>pixabaysta</a:t>
            </a:r>
            <a:endParaRPr lang="fi-FI" dirty="0"/>
          </a:p>
          <a:p>
            <a:r>
              <a:rPr lang="fi-FI" dirty="0"/>
              <a:t>Tarina on fantasia teemainen jossa on valintoja</a:t>
            </a:r>
          </a:p>
          <a:p>
            <a:r>
              <a:rPr lang="fi-FI" dirty="0"/>
              <a:t> kuvat muokattu oikeaan </a:t>
            </a:r>
            <a:r>
              <a:rPr lang="fi-FI" dirty="0" err="1"/>
              <a:t>aspect</a:t>
            </a:r>
            <a:r>
              <a:rPr lang="fi-FI" dirty="0"/>
              <a:t> </a:t>
            </a:r>
            <a:r>
              <a:rPr lang="fi-FI" dirty="0" err="1"/>
              <a:t>ratioon</a:t>
            </a:r>
            <a:r>
              <a:rPr lang="fi-FI" dirty="0"/>
              <a:t> käyttäen </a:t>
            </a:r>
            <a:r>
              <a:rPr lang="fi-FI" dirty="0" err="1"/>
              <a:t>photoshoppia</a:t>
            </a:r>
            <a:r>
              <a:rPr lang="fi-FI" dirty="0"/>
              <a:t>. </a:t>
            </a:r>
          </a:p>
        </p:txBody>
      </p:sp>
      <p:pic>
        <p:nvPicPr>
          <p:cNvPr id="5" name="Kuva 4">
            <a:extLst>
              <a:ext uri="{FF2B5EF4-FFF2-40B4-BE49-F238E27FC236}">
                <a16:creationId xmlns:a16="http://schemas.microsoft.com/office/drawing/2014/main" id="{7F3536CE-A1CF-4927-BF17-A918167B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06" y="3574473"/>
            <a:ext cx="8629650" cy="316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69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ia">
  <a:themeElements>
    <a:clrScheme name="Gal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</TotalTime>
  <Words>90</Words>
  <Application>Microsoft Office PowerPoint</Application>
  <PresentationFormat>Laajakuva</PresentationFormat>
  <Paragraphs>18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Galleria</vt:lpstr>
      <vt:lpstr>”Seikkailupeli”</vt:lpstr>
      <vt:lpstr>Leimu</vt:lpstr>
      <vt:lpstr>Roni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”Seikkailupeli”</dc:title>
  <dc:creator>Raittinen Leimu Juhani</dc:creator>
  <cp:lastModifiedBy>Raittinen Leimu Juhani</cp:lastModifiedBy>
  <cp:revision>7</cp:revision>
  <dcterms:created xsi:type="dcterms:W3CDTF">2020-02-21T11:48:24Z</dcterms:created>
  <dcterms:modified xsi:type="dcterms:W3CDTF">2020-03-03T11:36:18Z</dcterms:modified>
</cp:coreProperties>
</file>