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DA3CB7-DC88-4A43-A659-7D105252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6715BAD-F43B-4120-80E9-07D142691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710118-3215-439D-8ACB-0145FEF0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93DB4EC-B9F3-4C7A-9781-41D74EF4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E434197-093D-413D-90B4-3749644E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5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AAECCD-FD98-4273-875E-6D643250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AA568C3-FE35-4565-99F3-1DACA6B2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D61C493-6D64-42BA-A356-D036E460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4209B1-0AF1-4487-8562-7AA14ABE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F3E0E22-C63C-4E2A-8CC1-F67993C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91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A1AF850-EB2F-4FB2-8CEA-CFB64D8DA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4EE86BA-CF01-4784-BA75-61D705A3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9B835A-2AEB-424B-8ACF-8631D009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B1304CA-4765-401E-986E-C3FD86DB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25AC89-EC78-4CB8-978F-5597A4C1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95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955EC5-C141-41B7-A8D8-558C726E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9852323-2F74-48EC-9ECE-5D1344E2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9D9AB0-008C-4F9F-B9F1-E715BC1F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3CBDF3-CD4B-4E9E-8456-54925B1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D270230-E69F-4A39-AA8F-2357197A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0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AFDB28-1208-49FA-A949-E09D4E05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67E4E8D-60B4-4A84-B2A2-190F4E6F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4303951-AAF2-4533-BE60-79954CF8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A826CF-89B8-4DF3-9437-292AB2FD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6A80A7D-CDD4-49F2-9A5B-AEC928DE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3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69E3CD-43A1-4CF6-B80B-2335412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CD4F5E-DDE0-4727-9F58-F693DF4AC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0382D9B-2F4D-4B0F-BA75-4BB89356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D974E5-08C5-4684-B52E-9F01EF69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7A1F4A0-982D-4552-9E56-2084E32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C15E9C-B49A-4BFE-8E36-853ACCC3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58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D70AAD-BA02-4426-9534-47D2D39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B0556B1-A3B3-4B51-9DB1-84EACA4F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E8EA613-A482-4A12-8E40-338D9D3EA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253D9B8-A416-4F22-A0E5-A78F732F9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2BB96A6-610E-4027-8521-44B0A2E30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AE1CD04-3FBF-45A0-A0EB-586054F3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8DD9BB9-6228-4F64-AAB6-51D65D9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9C37A1E-7E76-4832-9002-4D54F428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4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EB0F74-EEBA-4688-960C-F1F7328E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5DF3845-8892-4EF7-9F26-CFD7BEF7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EE1A396-03A2-4B96-904C-9FFC098F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9EF9906-B76F-427B-BAF8-8779BEB7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711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2320A1F-C590-40F4-BEB0-81071F95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4B8F1FA-6B3C-4E58-A5CA-0D212978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BB030A9-E333-485E-90B0-AC013666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87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7B54D3-7BE3-4AFB-B203-438BD957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35343A-4CFE-4D4E-AF33-C4CAFD20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F2FA660-7F40-48E5-8B6A-368F3E8C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136020C-2A3A-4CFC-B3A3-7C43FA3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8DF0BE3-3113-4D01-AB28-91580AB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FD3532-F1D8-4484-A279-1C870900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6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287C97-FAA3-4D2B-B756-73E10D6D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D111E89-20D5-4F8F-A8EC-B20E448E2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70C4216-F03D-4F08-AE64-E536B6CB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2908674-1886-4295-813D-3D4896F9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7A68A3-3467-442D-B7E4-5E32206D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85E0BB4-9621-4FD6-90B5-FDAE978A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827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858762F-004D-4FF4-808E-A615EA63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74ED386-35C7-4CB1-B0F7-EC577EA8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E2FE233-0F2E-4B9B-AFBD-A3B07D43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5DBA-D414-4DD7-9ED3-606EE3C5B87C}" type="datetimeFigureOut">
              <a:rPr lang="fi-FI" smtClean="0"/>
              <a:t>21.2.2020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65C73DD-92C9-45B3-AE65-5169A889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A148C01-FDFC-447C-AFC0-D450A4AB5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83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BC6B9-16DC-4541-8255-C04D88BB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”Seikkailupeli”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5400598-27FE-4295-AF1C-532F2A87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Tehnyt Leimu ja Roni</a:t>
            </a:r>
          </a:p>
        </p:txBody>
      </p:sp>
    </p:spTree>
    <p:extLst>
      <p:ext uri="{BB962C8B-B14F-4D97-AF65-F5344CB8AC3E}">
        <p14:creationId xmlns:p14="http://schemas.microsoft.com/office/powerpoint/2010/main" val="275705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F7E75C-B0B2-4892-9BEE-83370374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Leimu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130D9198-3E1E-4966-85F3-D49C99B5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12" y="2454791"/>
            <a:ext cx="3533775" cy="89535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1847A26-EEB9-48B2-8760-2B47E070B1C7}"/>
              </a:ext>
            </a:extLst>
          </p:cNvPr>
          <p:cNvSpPr txBox="1"/>
          <p:nvPr/>
        </p:nvSpPr>
        <p:spPr>
          <a:xfrm>
            <a:off x="939800" y="1518741"/>
            <a:ext cx="6869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Tässä kuvakaappauksessa </a:t>
            </a:r>
            <a:r>
              <a:rPr lang="fi-FI" dirty="0" err="1"/>
              <a:t>pygame</a:t>
            </a:r>
            <a:r>
              <a:rPr lang="fi-FI" dirty="0"/>
              <a:t> moduulilla soitetaan tausta musiikki</a:t>
            </a:r>
          </a:p>
          <a:p>
            <a:endParaRPr lang="fi-FI" dirty="0"/>
          </a:p>
          <a:p>
            <a:r>
              <a:rPr lang="fi-FI" dirty="0"/>
              <a:t>1.Rivi moduulin tuominen tiedostoon</a:t>
            </a:r>
          </a:p>
          <a:p>
            <a:endParaRPr lang="fi-FI" dirty="0"/>
          </a:p>
          <a:p>
            <a:r>
              <a:rPr lang="fi-FI" dirty="0"/>
              <a:t>2.Rivi </a:t>
            </a:r>
            <a:r>
              <a:rPr lang="fi-FI" dirty="0" err="1"/>
              <a:t>mixerin</a:t>
            </a:r>
            <a:r>
              <a:rPr lang="fi-FI" dirty="0"/>
              <a:t> ”käynnistäminen”</a:t>
            </a:r>
          </a:p>
          <a:p>
            <a:endParaRPr lang="fi-FI" dirty="0"/>
          </a:p>
          <a:p>
            <a:r>
              <a:rPr lang="fi-FI" dirty="0"/>
              <a:t>3.Rivi musiikki tiedoston avaaminen ohjelmaan</a:t>
            </a:r>
          </a:p>
          <a:p>
            <a:endParaRPr lang="fi-FI" dirty="0"/>
          </a:p>
          <a:p>
            <a:r>
              <a:rPr lang="fi-FI" dirty="0"/>
              <a:t>4.Rivi musiikin soittaminen </a:t>
            </a:r>
            <a:r>
              <a:rPr lang="fi-FI" dirty="0" err="1"/>
              <a:t>loopilla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6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DCBD37-F09C-4FE6-867E-8F5B25A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9242F1-AA99-47E0-A6CA-F6A3B2D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176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Office PowerPoint</Application>
  <PresentationFormat>Laajakuva</PresentationFormat>
  <Paragraphs>12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”Seikkailupeli”</vt:lpstr>
      <vt:lpstr>Leimu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”Seikkailupeli”</dc:title>
  <dc:creator>Raittinen Leimu Juhani</dc:creator>
  <cp:lastModifiedBy>Raittinen Leimu Juhani</cp:lastModifiedBy>
  <cp:revision>2</cp:revision>
  <dcterms:created xsi:type="dcterms:W3CDTF">2020-02-21T11:48:24Z</dcterms:created>
  <dcterms:modified xsi:type="dcterms:W3CDTF">2020-02-21T12:16:48Z</dcterms:modified>
</cp:coreProperties>
</file>