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5DBA-D414-4DD7-9ED3-606EE3C5B87C}" type="datetimeFigureOut">
              <a:rPr lang="fi-FI" smtClean="0"/>
              <a:t>3.3.2020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EDDB47B-5814-4404-BA41-75527F888751}" type="slidenum">
              <a:rPr lang="fi-FI" smtClean="0"/>
              <a:t>‹#›</a:t>
            </a:fld>
            <a:endParaRPr lang="fi-FI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810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5DBA-D414-4DD7-9ED3-606EE3C5B87C}" type="datetimeFigureOut">
              <a:rPr lang="fi-FI" smtClean="0"/>
              <a:t>3.3.2020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DB47B-5814-4404-BA41-75527F888751}" type="slidenum">
              <a:rPr lang="fi-FI" smtClean="0"/>
              <a:t>‹#›</a:t>
            </a:fld>
            <a:endParaRPr lang="fi-FI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772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5DBA-D414-4DD7-9ED3-606EE3C5B87C}" type="datetimeFigureOut">
              <a:rPr lang="fi-FI" smtClean="0"/>
              <a:t>3.3.2020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DB47B-5814-4404-BA41-75527F888751}" type="slidenum">
              <a:rPr lang="fi-FI" smtClean="0"/>
              <a:t>‹#›</a:t>
            </a:fld>
            <a:endParaRPr lang="fi-FI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16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5DBA-D414-4DD7-9ED3-606EE3C5B87C}" type="datetimeFigureOut">
              <a:rPr lang="fi-FI" smtClean="0"/>
              <a:t>3.3.2020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DB47B-5814-4404-BA41-75527F888751}" type="slidenum">
              <a:rPr lang="fi-FI" smtClean="0"/>
              <a:t>‹#›</a:t>
            </a:fld>
            <a:endParaRPr lang="fi-FI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726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5DBA-D414-4DD7-9ED3-606EE3C5B87C}" type="datetimeFigureOut">
              <a:rPr lang="fi-FI" smtClean="0"/>
              <a:t>3.3.2020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DB47B-5814-4404-BA41-75527F888751}" type="slidenum">
              <a:rPr lang="fi-FI" smtClean="0"/>
              <a:t>‹#›</a:t>
            </a:fld>
            <a:endParaRPr lang="fi-FI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703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5DBA-D414-4DD7-9ED3-606EE3C5B87C}" type="datetimeFigureOut">
              <a:rPr lang="fi-FI" smtClean="0"/>
              <a:t>3.3.2020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DB47B-5814-4404-BA41-75527F888751}" type="slidenum">
              <a:rPr lang="fi-FI" smtClean="0"/>
              <a:t>‹#›</a:t>
            </a:fld>
            <a:endParaRPr lang="fi-FI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612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5DBA-D414-4DD7-9ED3-606EE3C5B87C}" type="datetimeFigureOut">
              <a:rPr lang="fi-FI" smtClean="0"/>
              <a:t>3.3.2020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DB47B-5814-4404-BA41-75527F888751}" type="slidenum">
              <a:rPr lang="fi-FI" smtClean="0"/>
              <a:t>‹#›</a:t>
            </a:fld>
            <a:endParaRPr lang="fi-FI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783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5DBA-D414-4DD7-9ED3-606EE3C5B87C}" type="datetimeFigureOut">
              <a:rPr lang="fi-FI" smtClean="0"/>
              <a:t>3.3.2020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DB47B-5814-4404-BA41-75527F888751}" type="slidenum">
              <a:rPr lang="fi-FI" smtClean="0"/>
              <a:t>‹#›</a:t>
            </a:fld>
            <a:endParaRPr lang="fi-FI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770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5DBA-D414-4DD7-9ED3-606EE3C5B87C}" type="datetimeFigureOut">
              <a:rPr lang="fi-FI" smtClean="0"/>
              <a:t>3.3.2020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DB47B-5814-4404-BA41-75527F88875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36270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5DBA-D414-4DD7-9ED3-606EE3C5B87C}" type="datetimeFigureOut">
              <a:rPr lang="fi-FI" smtClean="0"/>
              <a:t>3.3.2020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DB47B-5814-4404-BA41-75527F888751}" type="slidenum">
              <a:rPr lang="fi-FI" smtClean="0"/>
              <a:t>‹#›</a:t>
            </a:fld>
            <a:endParaRPr lang="fi-FI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282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98E5DBA-D414-4DD7-9ED3-606EE3C5B87C}" type="datetimeFigureOut">
              <a:rPr lang="fi-FI" smtClean="0"/>
              <a:t>3.3.2020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DB47B-5814-4404-BA41-75527F888751}" type="slidenum">
              <a:rPr lang="fi-FI" smtClean="0"/>
              <a:t>‹#›</a:t>
            </a:fld>
            <a:endParaRPr lang="fi-FI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684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E5DBA-D414-4DD7-9ED3-606EE3C5B87C}" type="datetimeFigureOut">
              <a:rPr lang="fi-FI" smtClean="0"/>
              <a:t>3.3.2020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EDDB47B-5814-4404-BA41-75527F888751}" type="slidenum">
              <a:rPr lang="fi-FI" smtClean="0"/>
              <a:t>‹#›</a:t>
            </a:fld>
            <a:endParaRPr lang="fi-FI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601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6FBC6B9-16DC-4541-8255-C04D88BB9C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”Seikkailupeli”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D5400598-27FE-4295-AF1C-532F2A8780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Tehnyt Leimu ja Roni</a:t>
            </a:r>
          </a:p>
        </p:txBody>
      </p:sp>
    </p:spTree>
    <p:extLst>
      <p:ext uri="{BB962C8B-B14F-4D97-AF65-F5344CB8AC3E}">
        <p14:creationId xmlns:p14="http://schemas.microsoft.com/office/powerpoint/2010/main" val="2757051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isällön paikkamerkki 3">
            <a:extLst>
              <a:ext uri="{FF2B5EF4-FFF2-40B4-BE49-F238E27FC236}">
                <a16:creationId xmlns:a16="http://schemas.microsoft.com/office/drawing/2014/main" id="{0840ADBC-A179-43B9-B61B-E8775AE79BA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27838" y="411866"/>
            <a:ext cx="5025006" cy="3865253"/>
          </a:xfrm>
          <a:prstGeom prst="rect">
            <a:avLst/>
          </a:prstGeom>
        </p:spPr>
      </p:pic>
      <p:pic>
        <p:nvPicPr>
          <p:cNvPr id="5" name="Kuva 4">
            <a:extLst>
              <a:ext uri="{FF2B5EF4-FFF2-40B4-BE49-F238E27FC236}">
                <a16:creationId xmlns:a16="http://schemas.microsoft.com/office/drawing/2014/main" id="{8419925B-E2A0-454B-8D76-6D3D3A52B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487" y="103930"/>
            <a:ext cx="5248787" cy="4027192"/>
          </a:xfrm>
          <a:prstGeom prst="rect">
            <a:avLst/>
          </a:prstGeom>
        </p:spPr>
      </p:pic>
      <p:pic>
        <p:nvPicPr>
          <p:cNvPr id="6" name="Kuva 5">
            <a:extLst>
              <a:ext uri="{FF2B5EF4-FFF2-40B4-BE49-F238E27FC236}">
                <a16:creationId xmlns:a16="http://schemas.microsoft.com/office/drawing/2014/main" id="{EC11A515-9C10-4324-B109-CD0DFAE52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0230" y="4454254"/>
            <a:ext cx="3280182" cy="1754326"/>
          </a:xfrm>
          <a:prstGeom prst="rect">
            <a:avLst/>
          </a:prstGeom>
        </p:spPr>
      </p:pic>
      <p:sp>
        <p:nvSpPr>
          <p:cNvPr id="7" name="Nuoli: Ylös 6">
            <a:extLst>
              <a:ext uri="{FF2B5EF4-FFF2-40B4-BE49-F238E27FC236}">
                <a16:creationId xmlns:a16="http://schemas.microsoft.com/office/drawing/2014/main" id="{5F48F83F-3C34-4371-8782-D1E64954641D}"/>
              </a:ext>
            </a:extLst>
          </p:cNvPr>
          <p:cNvSpPr/>
          <p:nvPr/>
        </p:nvSpPr>
        <p:spPr>
          <a:xfrm rot="2484636">
            <a:off x="1532766" y="4277118"/>
            <a:ext cx="402671" cy="6795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" name="Tekstiruutu 7">
            <a:extLst>
              <a:ext uri="{FF2B5EF4-FFF2-40B4-BE49-F238E27FC236}">
                <a16:creationId xmlns:a16="http://schemas.microsoft.com/office/drawing/2014/main" id="{38C1604E-040D-4780-9F34-EEF1299A097F}"/>
              </a:ext>
            </a:extLst>
          </p:cNvPr>
          <p:cNvSpPr txBox="1"/>
          <p:nvPr/>
        </p:nvSpPr>
        <p:spPr>
          <a:xfrm>
            <a:off x="322976" y="5053090"/>
            <a:ext cx="1786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”Seuraava” edistää tekstiä eteenpäin</a:t>
            </a:r>
          </a:p>
        </p:txBody>
      </p:sp>
      <p:sp>
        <p:nvSpPr>
          <p:cNvPr id="9" name="Nuoli: Ylös 8">
            <a:extLst>
              <a:ext uri="{FF2B5EF4-FFF2-40B4-BE49-F238E27FC236}">
                <a16:creationId xmlns:a16="http://schemas.microsoft.com/office/drawing/2014/main" id="{EA62CD93-30FD-42A5-BF56-F7772DDC537C}"/>
              </a:ext>
            </a:extLst>
          </p:cNvPr>
          <p:cNvSpPr/>
          <p:nvPr/>
        </p:nvSpPr>
        <p:spPr>
          <a:xfrm rot="20256835">
            <a:off x="2506873" y="4328193"/>
            <a:ext cx="402671" cy="6795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Tekstiruutu 9">
            <a:extLst>
              <a:ext uri="{FF2B5EF4-FFF2-40B4-BE49-F238E27FC236}">
                <a16:creationId xmlns:a16="http://schemas.microsoft.com/office/drawing/2014/main" id="{72EDD639-1820-480C-B344-2040FBE762EB}"/>
              </a:ext>
            </a:extLst>
          </p:cNvPr>
          <p:cNvSpPr txBox="1"/>
          <p:nvPr/>
        </p:nvSpPr>
        <p:spPr>
          <a:xfrm>
            <a:off x="2710968" y="5152020"/>
            <a:ext cx="1228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”Tiedot” avaa info ikkunan</a:t>
            </a:r>
          </a:p>
        </p:txBody>
      </p:sp>
      <p:sp>
        <p:nvSpPr>
          <p:cNvPr id="11" name="Suorakulmio: Pyöristetyt kulmat 10">
            <a:extLst>
              <a:ext uri="{FF2B5EF4-FFF2-40B4-BE49-F238E27FC236}">
                <a16:creationId xmlns:a16="http://schemas.microsoft.com/office/drawing/2014/main" id="{3CF5A850-7465-4E2C-BA0A-61F92E00EF12}"/>
              </a:ext>
            </a:extLst>
          </p:cNvPr>
          <p:cNvSpPr/>
          <p:nvPr/>
        </p:nvSpPr>
        <p:spPr>
          <a:xfrm>
            <a:off x="8976220" y="3900881"/>
            <a:ext cx="1359018" cy="23024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" name="Nuoli: Ylös 11">
            <a:extLst>
              <a:ext uri="{FF2B5EF4-FFF2-40B4-BE49-F238E27FC236}">
                <a16:creationId xmlns:a16="http://schemas.microsoft.com/office/drawing/2014/main" id="{151A3FAD-91F8-4268-A425-262C18AD9AE0}"/>
              </a:ext>
            </a:extLst>
          </p:cNvPr>
          <p:cNvSpPr/>
          <p:nvPr/>
        </p:nvSpPr>
        <p:spPr>
          <a:xfrm>
            <a:off x="9454393" y="4277118"/>
            <a:ext cx="402671" cy="6795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" name="Tekstiruutu 13">
            <a:extLst>
              <a:ext uri="{FF2B5EF4-FFF2-40B4-BE49-F238E27FC236}">
                <a16:creationId xmlns:a16="http://schemas.microsoft.com/office/drawing/2014/main" id="{EE41EBB1-591B-411E-A192-9559E47C56D8}"/>
              </a:ext>
            </a:extLst>
          </p:cNvPr>
          <p:cNvSpPr txBox="1"/>
          <p:nvPr/>
        </p:nvSpPr>
        <p:spPr>
          <a:xfrm>
            <a:off x="8103765" y="5053090"/>
            <a:ext cx="2894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”Valinta” valitsee numeron mukaisesti kyseisen vaihtoehdon</a:t>
            </a:r>
          </a:p>
        </p:txBody>
      </p:sp>
    </p:spTree>
    <p:extLst>
      <p:ext uri="{BB962C8B-B14F-4D97-AF65-F5344CB8AC3E}">
        <p14:creationId xmlns:p14="http://schemas.microsoft.com/office/powerpoint/2010/main" val="450014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CDCBD37-F09C-4FE6-867E-8F5B25A68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Roni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409242F1-AA99-47E0-A6CA-F6A3B2D4C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Kirjoitin tarinan ja etsin kuvat </a:t>
            </a:r>
            <a:r>
              <a:rPr lang="fi-FI" dirty="0" err="1"/>
              <a:t>pixabaysta</a:t>
            </a:r>
            <a:endParaRPr lang="fi-FI" dirty="0"/>
          </a:p>
          <a:p>
            <a:r>
              <a:rPr lang="fi-FI" dirty="0"/>
              <a:t>Tarina on fantasia teemainen jossa on valintoja</a:t>
            </a:r>
          </a:p>
          <a:p>
            <a:r>
              <a:rPr lang="fi-FI" dirty="0"/>
              <a:t> kuvat muokattu oikeaan </a:t>
            </a:r>
            <a:r>
              <a:rPr lang="fi-FI" dirty="0" err="1"/>
              <a:t>aspect</a:t>
            </a:r>
            <a:r>
              <a:rPr lang="fi-FI" dirty="0"/>
              <a:t> </a:t>
            </a:r>
            <a:r>
              <a:rPr lang="fi-FI" dirty="0" err="1"/>
              <a:t>ratioon</a:t>
            </a:r>
            <a:r>
              <a:rPr lang="fi-FI" dirty="0"/>
              <a:t> käyttäen </a:t>
            </a:r>
            <a:r>
              <a:rPr lang="fi-FI" dirty="0" err="1"/>
              <a:t>gimpiä</a:t>
            </a:r>
            <a:r>
              <a:rPr lang="fi-FI" dirty="0"/>
              <a:t>. </a:t>
            </a:r>
          </a:p>
        </p:txBody>
      </p:sp>
      <p:pic>
        <p:nvPicPr>
          <p:cNvPr id="4" name="Kuva 3">
            <a:extLst>
              <a:ext uri="{FF2B5EF4-FFF2-40B4-BE49-F238E27FC236}">
                <a16:creationId xmlns:a16="http://schemas.microsoft.com/office/drawing/2014/main" id="{352881EA-78EE-40C4-8257-70D298D1E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1925" y="1853754"/>
            <a:ext cx="2829890" cy="4274191"/>
          </a:xfrm>
          <a:prstGeom prst="rect">
            <a:avLst/>
          </a:prstGeom>
        </p:spPr>
      </p:pic>
      <p:pic>
        <p:nvPicPr>
          <p:cNvPr id="7" name="Kuva 6">
            <a:extLst>
              <a:ext uri="{FF2B5EF4-FFF2-40B4-BE49-F238E27FC236}">
                <a16:creationId xmlns:a16="http://schemas.microsoft.com/office/drawing/2014/main" id="{063E6DC3-05F5-4171-8672-2574D5CF0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4600487"/>
            <a:ext cx="6133369" cy="62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769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EF7E75C-B0B2-4892-9BEE-833703744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Leimu</a:t>
            </a:r>
          </a:p>
        </p:txBody>
      </p:sp>
      <p:pic>
        <p:nvPicPr>
          <p:cNvPr id="4" name="Sisällön paikkamerkki 3">
            <a:extLst>
              <a:ext uri="{FF2B5EF4-FFF2-40B4-BE49-F238E27FC236}">
                <a16:creationId xmlns:a16="http://schemas.microsoft.com/office/drawing/2014/main" id="{130D9198-3E1E-4966-85F3-D49C99B5E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89912" y="2454791"/>
            <a:ext cx="3533775" cy="895350"/>
          </a:xfrm>
          <a:prstGeom prst="rect">
            <a:avLst/>
          </a:prstGeom>
        </p:spPr>
      </p:pic>
      <p:sp>
        <p:nvSpPr>
          <p:cNvPr id="5" name="Tekstiruutu 4">
            <a:extLst>
              <a:ext uri="{FF2B5EF4-FFF2-40B4-BE49-F238E27FC236}">
                <a16:creationId xmlns:a16="http://schemas.microsoft.com/office/drawing/2014/main" id="{11847A26-EEB9-48B2-8760-2B47E070B1C7}"/>
              </a:ext>
            </a:extLst>
          </p:cNvPr>
          <p:cNvSpPr txBox="1"/>
          <p:nvPr/>
        </p:nvSpPr>
        <p:spPr>
          <a:xfrm>
            <a:off x="939800" y="1518741"/>
            <a:ext cx="6869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Tässä kuvakaappauksessa </a:t>
            </a:r>
            <a:r>
              <a:rPr lang="fi-FI" sz="1200" dirty="0" err="1"/>
              <a:t>pygame</a:t>
            </a:r>
            <a:r>
              <a:rPr lang="fi-FI" sz="1200" dirty="0"/>
              <a:t> moduulilla soitetaan tausta musiikki</a:t>
            </a:r>
          </a:p>
          <a:p>
            <a:endParaRPr lang="fi-FI" sz="1200" dirty="0"/>
          </a:p>
          <a:p>
            <a:r>
              <a:rPr lang="fi-FI" sz="1200" dirty="0"/>
              <a:t>1.Rivi moduulin tuominen tiedostoon</a:t>
            </a:r>
          </a:p>
          <a:p>
            <a:endParaRPr lang="fi-FI" sz="1200" dirty="0"/>
          </a:p>
          <a:p>
            <a:r>
              <a:rPr lang="fi-FI" sz="1200" dirty="0"/>
              <a:t>2.Rivi </a:t>
            </a:r>
            <a:r>
              <a:rPr lang="fi-FI" sz="1200" dirty="0" err="1"/>
              <a:t>mixerin</a:t>
            </a:r>
            <a:r>
              <a:rPr lang="fi-FI" sz="1200" dirty="0"/>
              <a:t> ”käynnistäminen”</a:t>
            </a:r>
          </a:p>
          <a:p>
            <a:endParaRPr lang="fi-FI" sz="1200" dirty="0"/>
          </a:p>
          <a:p>
            <a:r>
              <a:rPr lang="fi-FI" sz="1200" dirty="0"/>
              <a:t>3.Rivi musiikki tiedoston avaaminen ohjelmaan</a:t>
            </a:r>
          </a:p>
          <a:p>
            <a:endParaRPr lang="fi-FI" sz="1200" dirty="0"/>
          </a:p>
          <a:p>
            <a:r>
              <a:rPr lang="fi-FI" sz="1200" dirty="0"/>
              <a:t>4.Rivi musiikin soittaminen </a:t>
            </a:r>
            <a:r>
              <a:rPr lang="fi-FI" sz="1200" dirty="0" err="1"/>
              <a:t>loopilla</a:t>
            </a:r>
            <a:r>
              <a:rPr lang="fi-FI" sz="1200" dirty="0"/>
              <a:t> </a:t>
            </a:r>
          </a:p>
        </p:txBody>
      </p:sp>
      <p:pic>
        <p:nvPicPr>
          <p:cNvPr id="3" name="Kuva 2">
            <a:extLst>
              <a:ext uri="{FF2B5EF4-FFF2-40B4-BE49-F238E27FC236}">
                <a16:creationId xmlns:a16="http://schemas.microsoft.com/office/drawing/2014/main" id="{A9C34744-3BCC-4C2D-8FC5-44CDB107B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487" y="4014222"/>
            <a:ext cx="6172200" cy="352425"/>
          </a:xfrm>
          <a:prstGeom prst="rect">
            <a:avLst/>
          </a:prstGeom>
        </p:spPr>
      </p:pic>
      <p:pic>
        <p:nvPicPr>
          <p:cNvPr id="6" name="Kuva 5">
            <a:extLst>
              <a:ext uri="{FF2B5EF4-FFF2-40B4-BE49-F238E27FC236}">
                <a16:creationId xmlns:a16="http://schemas.microsoft.com/office/drawing/2014/main" id="{CB8F9404-D0FA-4192-9717-6C1913570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3287" y="3467869"/>
            <a:ext cx="3200400" cy="428625"/>
          </a:xfrm>
          <a:prstGeom prst="rect">
            <a:avLst/>
          </a:prstGeom>
        </p:spPr>
      </p:pic>
      <p:sp>
        <p:nvSpPr>
          <p:cNvPr id="7" name="Tekstiruutu 6">
            <a:extLst>
              <a:ext uri="{FF2B5EF4-FFF2-40B4-BE49-F238E27FC236}">
                <a16:creationId xmlns:a16="http://schemas.microsoft.com/office/drawing/2014/main" id="{C403F05F-7431-4DC1-A550-CB7AA8F8B80D}"/>
              </a:ext>
            </a:extLst>
          </p:cNvPr>
          <p:cNvSpPr txBox="1"/>
          <p:nvPr/>
        </p:nvSpPr>
        <p:spPr>
          <a:xfrm>
            <a:off x="939800" y="3514987"/>
            <a:ext cx="426137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Näissä kahdessa kuvakaappauksessa on:</a:t>
            </a:r>
          </a:p>
          <a:p>
            <a:r>
              <a:rPr lang="fi-FI" sz="1400" dirty="0"/>
              <a:t>Napin ja tekstielementin luominen, tyylittely ja asettelu ruutuun. Tekstielementti näyttää tässä tapauksessa kuvan ”kuvalista” nimisestä listasta.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54760973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ia">
  <a:themeElements>
    <a:clrScheme name="Gal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122</TotalTime>
  <Words>110</Words>
  <Application>Microsoft Office PowerPoint</Application>
  <PresentationFormat>Laajakuva</PresentationFormat>
  <Paragraphs>21</Paragraphs>
  <Slides>4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2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Galleria</vt:lpstr>
      <vt:lpstr>”Seikkailupeli”</vt:lpstr>
      <vt:lpstr>PowerPoint-esitys</vt:lpstr>
      <vt:lpstr>Roni</vt:lpstr>
      <vt:lpstr>Leimu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”Seikkailupeli”</dc:title>
  <dc:creator>Raittinen Leimu Juhani</dc:creator>
  <cp:lastModifiedBy>Roni Suvanto</cp:lastModifiedBy>
  <cp:revision>10</cp:revision>
  <dcterms:created xsi:type="dcterms:W3CDTF">2020-02-21T11:48:24Z</dcterms:created>
  <dcterms:modified xsi:type="dcterms:W3CDTF">2020-03-03T12:53:34Z</dcterms:modified>
</cp:coreProperties>
</file>