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7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2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0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27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8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8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0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FBC6B9-16DC-4541-8255-C04D88BB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”Seikkailupeli”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5400598-27FE-4295-AF1C-532F2A878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Tehnyt Leimu ja Roni</a:t>
            </a:r>
          </a:p>
        </p:txBody>
      </p:sp>
    </p:spTree>
    <p:extLst>
      <p:ext uri="{BB962C8B-B14F-4D97-AF65-F5344CB8AC3E}">
        <p14:creationId xmlns:p14="http://schemas.microsoft.com/office/powerpoint/2010/main" val="275705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F7E75C-B0B2-4892-9BEE-83370374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Leimu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130D9198-3E1E-4966-85F3-D49C99B5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912" y="2454791"/>
            <a:ext cx="3533775" cy="895350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11847A26-EEB9-48B2-8760-2B47E070B1C7}"/>
              </a:ext>
            </a:extLst>
          </p:cNvPr>
          <p:cNvSpPr txBox="1"/>
          <p:nvPr/>
        </p:nvSpPr>
        <p:spPr>
          <a:xfrm>
            <a:off x="939800" y="1518741"/>
            <a:ext cx="686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Tässä kuvakaappauksessa </a:t>
            </a:r>
            <a:r>
              <a:rPr lang="fi-FI" sz="1200" dirty="0" err="1"/>
              <a:t>pygame</a:t>
            </a:r>
            <a:r>
              <a:rPr lang="fi-FI" sz="1200" dirty="0"/>
              <a:t> moduulilla soitetaan tausta musiikki</a:t>
            </a:r>
          </a:p>
          <a:p>
            <a:endParaRPr lang="fi-FI" sz="1200" dirty="0"/>
          </a:p>
          <a:p>
            <a:r>
              <a:rPr lang="fi-FI" sz="1200" dirty="0"/>
              <a:t>1.Rivi moduulin tuominen tiedostoon</a:t>
            </a:r>
          </a:p>
          <a:p>
            <a:endParaRPr lang="fi-FI" sz="1200" dirty="0"/>
          </a:p>
          <a:p>
            <a:r>
              <a:rPr lang="fi-FI" sz="1200" dirty="0"/>
              <a:t>2.Rivi </a:t>
            </a:r>
            <a:r>
              <a:rPr lang="fi-FI" sz="1200" dirty="0" err="1"/>
              <a:t>mixerin</a:t>
            </a:r>
            <a:r>
              <a:rPr lang="fi-FI" sz="1200" dirty="0"/>
              <a:t> ”käynnistäminen”</a:t>
            </a:r>
          </a:p>
          <a:p>
            <a:endParaRPr lang="fi-FI" sz="1200" dirty="0"/>
          </a:p>
          <a:p>
            <a:r>
              <a:rPr lang="fi-FI" sz="1200" dirty="0"/>
              <a:t>3.Rivi musiikki tiedoston avaaminen ohjelmaan</a:t>
            </a:r>
          </a:p>
          <a:p>
            <a:endParaRPr lang="fi-FI" sz="1200" dirty="0"/>
          </a:p>
          <a:p>
            <a:r>
              <a:rPr lang="fi-FI" sz="1200" dirty="0"/>
              <a:t>4.Rivi musiikin soittaminen </a:t>
            </a:r>
            <a:r>
              <a:rPr lang="fi-FI" sz="1200" dirty="0" err="1"/>
              <a:t>loopilla</a:t>
            </a:r>
            <a:r>
              <a:rPr lang="fi-FI" sz="1200" dirty="0"/>
              <a:t> </a:t>
            </a: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A9C34744-3BCC-4C2D-8FC5-44CDB107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87" y="4014222"/>
            <a:ext cx="6172200" cy="35242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CB8F9404-D0FA-4192-9717-6C1913570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287" y="3467869"/>
            <a:ext cx="3200400" cy="428625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C403F05F-7431-4DC1-A550-CB7AA8F8B80D}"/>
              </a:ext>
            </a:extLst>
          </p:cNvPr>
          <p:cNvSpPr txBox="1"/>
          <p:nvPr/>
        </p:nvSpPr>
        <p:spPr>
          <a:xfrm>
            <a:off x="939800" y="3514987"/>
            <a:ext cx="42613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Näissä kahdessa kuvakaappauksessa on:</a:t>
            </a:r>
          </a:p>
          <a:p>
            <a:r>
              <a:rPr lang="fi-FI" sz="1400" dirty="0"/>
              <a:t>Napin ja tekstielementin luominen, tyylittely ja asettelu ruutuun. Tekstielementti näyttää tässä tapauksessa kuvan ”kuvalista” nimisestä listasta.</a:t>
            </a:r>
          </a:p>
          <a:p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325AFF4-3D1B-4125-A7CD-3B15CB7D1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09" y="4535055"/>
            <a:ext cx="2689629" cy="2068945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6DB12236-B00B-467E-9B29-CFF45D35E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505" y="4535055"/>
            <a:ext cx="3280182" cy="1754326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E5416D9C-6771-4EDB-AF45-B466DB2F7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734" y="4535405"/>
            <a:ext cx="2696532" cy="2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0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DCBD37-F09C-4FE6-867E-8F5B25A6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Roni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9242F1-AA99-47E0-A6CA-F6A3B2D4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Kirjoitin tarinan ja etsin kuvat </a:t>
            </a:r>
            <a:r>
              <a:rPr lang="fi-FI" dirty="0" err="1"/>
              <a:t>pixabaysta</a:t>
            </a:r>
            <a:endParaRPr lang="fi-FI" dirty="0"/>
          </a:p>
          <a:p>
            <a:r>
              <a:rPr lang="fi-FI" dirty="0"/>
              <a:t>Tarina on fantasia teemainen jossa on valintoja</a:t>
            </a:r>
          </a:p>
          <a:p>
            <a:r>
              <a:rPr lang="fi-FI" dirty="0"/>
              <a:t> kuvat muokattu oikeaan </a:t>
            </a:r>
            <a:r>
              <a:rPr lang="fi-FI" dirty="0" err="1"/>
              <a:t>aspect</a:t>
            </a:r>
            <a:r>
              <a:rPr lang="fi-FI" dirty="0"/>
              <a:t> </a:t>
            </a:r>
            <a:r>
              <a:rPr lang="fi-FI" dirty="0" err="1"/>
              <a:t>ratioon</a:t>
            </a:r>
            <a:r>
              <a:rPr lang="fi-FI" dirty="0"/>
              <a:t> käyttäen </a:t>
            </a:r>
            <a:r>
              <a:rPr lang="fi-FI" dirty="0" err="1"/>
              <a:t>gimpiä</a:t>
            </a:r>
            <a:r>
              <a:rPr lang="fi-FI" dirty="0"/>
              <a:t>. 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352881EA-78EE-40C4-8257-70D298D1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925" y="1853754"/>
            <a:ext cx="2829890" cy="4274191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063E6DC3-05F5-4171-8672-2574D5CF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600487"/>
            <a:ext cx="6133369" cy="62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9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a">
  <a:themeElements>
    <a:clrScheme name="Gal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90</Words>
  <Application>Microsoft Office PowerPoint</Application>
  <PresentationFormat>Laajakuva</PresentationFormat>
  <Paragraphs>18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Galleria</vt:lpstr>
      <vt:lpstr>”Seikkailupeli”</vt:lpstr>
      <vt:lpstr>Leimu</vt:lpstr>
      <vt:lpstr>Roni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”Seikkailupeli”</dc:title>
  <dc:creator>Raittinen Leimu Juhani</dc:creator>
  <cp:lastModifiedBy>Roni Suvanto</cp:lastModifiedBy>
  <cp:revision>8</cp:revision>
  <dcterms:created xsi:type="dcterms:W3CDTF">2020-02-21T11:48:24Z</dcterms:created>
  <dcterms:modified xsi:type="dcterms:W3CDTF">2020-03-03T11:46:56Z</dcterms:modified>
</cp:coreProperties>
</file>