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Poly\inf6440\git\inf6422\lab3\faillesCommu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Failles impactant plusieurs logiciels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Feuil1!$D$1</c:f>
              <c:strCache>
                <c:ptCount val="1"/>
                <c:pt idx="0">
                  <c:v>pourcentage des failles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23</c:v>
                </c:pt>
                <c:pt idx="16">
                  <c:v>26</c:v>
                </c:pt>
                <c:pt idx="17">
                  <c:v>32</c:v>
                </c:pt>
                <c:pt idx="18">
                  <c:v>33</c:v>
                </c:pt>
              </c:numCache>
            </c:numRef>
          </c:cat>
          <c:val>
            <c:numRef>
              <c:f>Feuil1!$D$2:$D$20</c:f>
              <c:numCache>
                <c:formatCode>0.0000%</c:formatCode>
                <c:ptCount val="19"/>
                <c:pt idx="0">
                  <c:v>3.4175144056341998E-2</c:v>
                </c:pt>
                <c:pt idx="1">
                  <c:v>7.5549548267766897E-3</c:v>
                </c:pt>
                <c:pt idx="2">
                  <c:v>2.2622181119726801E-3</c:v>
                </c:pt>
                <c:pt idx="3">
                  <c:v>1.03862844134595E-3</c:v>
                </c:pt>
                <c:pt idx="4">
                  <c:v>6.1179483531336701E-4</c:v>
                </c:pt>
                <c:pt idx="5">
                  <c:v>3.98378032297076E-4</c:v>
                </c:pt>
                <c:pt idx="6">
                  <c:v>2.7032795048730199E-4</c:v>
                </c:pt>
                <c:pt idx="7">
                  <c:v>1.70733442413033E-4</c:v>
                </c:pt>
                <c:pt idx="8">
                  <c:v>2.1341680301629101E-4</c:v>
                </c:pt>
                <c:pt idx="9">
                  <c:v>7.1138934338763594E-5</c:v>
                </c:pt>
                <c:pt idx="10">
                  <c:v>1.4227786867752699E-5</c:v>
                </c:pt>
                <c:pt idx="11">
                  <c:v>4.2683360603258203E-5</c:v>
                </c:pt>
                <c:pt idx="12">
                  <c:v>2.8455573735505398E-5</c:v>
                </c:pt>
                <c:pt idx="13">
                  <c:v>4.2683360603258203E-5</c:v>
                </c:pt>
                <c:pt idx="14">
                  <c:v>2.8455573735505398E-5</c:v>
                </c:pt>
                <c:pt idx="15">
                  <c:v>4.2683360603258203E-5</c:v>
                </c:pt>
                <c:pt idx="16">
                  <c:v>1.4227786867752699E-5</c:v>
                </c:pt>
                <c:pt idx="17">
                  <c:v>1.4227786867752699E-5</c:v>
                </c:pt>
                <c:pt idx="18">
                  <c:v>2.8455573735505398E-5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64686736"/>
        <c:axId val="-364686192"/>
      </c:barChart>
      <c:catAx>
        <c:axId val="-36468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 de </a:t>
                </a:r>
                <a:r>
                  <a:rPr lang="fr-FR" dirty="0" smtClean="0"/>
                  <a:t>logiciels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4686192"/>
        <c:crosses val="autoZero"/>
        <c:auto val="1"/>
        <c:lblAlgn val="ctr"/>
        <c:lblOffset val="100"/>
        <c:noMultiLvlLbl val="0"/>
      </c:catAx>
      <c:valAx>
        <c:axId val="-36468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Pourcentage des failles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468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1FB5-560E-4B99-969B-0A26682BE449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B4A0-46A8-4AEC-BE97-441CE7FC5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8203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764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7707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9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41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B08A-21E8-44ED-8D45-E28145B5FBBF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EFA6-CB92-442E-8D6A-BE7383E092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7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La détermination des hypothèses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4" name="Picture 2" descr="https://nvd.nist.gov/NVDLegacy/media/NVDLegacyMedia/images/nvdbannerDHSN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0215"/>
            <a:ext cx="5148064" cy="64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256806" y="1021888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70285 failles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56806" y="14019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2422 logiciels</a:t>
            </a:r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27718"/>
              </p:ext>
            </p:extLst>
          </p:nvPr>
        </p:nvGraphicFramePr>
        <p:xfrm>
          <a:off x="1524000" y="1992151"/>
          <a:ext cx="7368480" cy="417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9841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Exemple d’un système hétérogène</a:t>
            </a:r>
            <a:endParaRPr lang="fr-FR" sz="3600" dirty="0" smtClean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83768" y="1558533"/>
            <a:ext cx="452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Serveurs racine de DNS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2409090" y="2580523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 Logiciels</a:t>
            </a:r>
            <a:endParaRPr lang="fr-FR" sz="2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220072" y="2564904"/>
            <a:ext cx="186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13 serveurs</a:t>
            </a:r>
            <a:endParaRPr lang="fr-FR" sz="2800" dirty="0"/>
          </a:p>
        </p:txBody>
      </p:sp>
      <p:sp>
        <p:nvSpPr>
          <p:cNvPr id="17" name="Flèche vers le bas 16"/>
          <p:cNvSpPr/>
          <p:nvPr/>
        </p:nvSpPr>
        <p:spPr>
          <a:xfrm>
            <a:off x="4103948" y="3377392"/>
            <a:ext cx="936104" cy="1203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821296" y="4776224"/>
            <a:ext cx="3501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 attaques majeures!!!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8870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7778"/>
          <a:stretch/>
        </p:blipFill>
        <p:spPr>
          <a:xfrm>
            <a:off x="1475656" y="836712"/>
            <a:ext cx="7704856" cy="4533659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611560" y="32774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L’impact sur l’effort de l’attaquant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3203848" y="5534666"/>
                <a:ext cx="2763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Analyse de la variation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534666"/>
                <a:ext cx="27634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87"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660232" y="5025696"/>
                <a:ext cx="1095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=0,05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25696"/>
                <a:ext cx="10959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699792" y="5041518"/>
                <a:ext cx="79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041518"/>
                <a:ext cx="79137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55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Affichage à l'écran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Corbel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luinaud</dc:creator>
  <cp:lastModifiedBy>thomas luinaud</cp:lastModifiedBy>
  <cp:revision>1</cp:revision>
  <dcterms:created xsi:type="dcterms:W3CDTF">2016-04-13T20:00:40Z</dcterms:created>
  <dcterms:modified xsi:type="dcterms:W3CDTF">2016-04-13T20:07:20Z</dcterms:modified>
</cp:coreProperties>
</file>