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F3DC-4D83-328D-3F6D-0E623DA9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8F2CC-0C14-4D25-3726-D59E0EF2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97AC-0B18-8447-C37A-835EFA8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B100-AF40-FC1D-3F12-FF60448A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3D30-3F83-7FCB-F8CD-9C6312D4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F871-5FA8-F029-CDDF-95077A02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3711-644B-4B15-CE78-2E80E25C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BDF6-BE54-4683-BF2B-68E73C4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6C07-8E11-4F75-1596-484121D3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7261-B2F9-4B41-0C37-A5880FC6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D558-5D62-FEA7-AFA0-5191D70BA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BC236-2218-EE84-F834-D07E5E2F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432D-AFDA-5806-FFA6-A4962C70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37E2-5E52-49E6-9CDE-EF1F2049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9B47-5A8D-3878-2B1D-82D14C7E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77B-FFD4-C530-ECD6-7E4E7B6C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6C5A-8F9C-8ECE-2401-81B90728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97EC-1C3A-D710-158A-F33A50D1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4998-6C18-E789-E523-DF61A4DF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C3D0-4991-D21B-1556-2B26E7AC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82D-D789-E50C-D9DB-AAFAE0E6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1A4E-2DBD-6E5D-F344-81F353D4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22C9-2791-980B-AAC5-0BDFCEFE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5EE-A865-A399-C986-B4EFADD7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DCCA-0F5C-BE6E-7625-BAC7C228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03B-8ABC-1FBB-317B-25BABB38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F61B-4EEF-A7BB-549E-EDDD1E58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AA43-B1F7-D483-F48B-9CAA845B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5BB9-5B5E-5D99-92B0-12D12CFA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89C7B-9D49-2B4C-A6AA-D9F1CE05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5B59-38B8-AB9D-E7BD-95725C9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677A-78C2-656E-CCFC-99A1A7CF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A16D-26C9-3E88-2D0C-528E99FF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547D-7D61-E7AB-4869-0E09AAD4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A1BC-4095-5E2E-27C4-455616F4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BF77-A093-C124-95E4-0F984E16B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A8FDA-89EE-1DCF-A45C-07D9A7A3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47BE-66F4-29DB-132C-86524E81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6493D-90FA-85EF-71BB-FB4A8F20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2C0B-CFEF-5BD9-A966-17096479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76020-3CFE-B742-DD3F-EE7D171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50489-D7F4-E0DE-6C40-94B33D37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D29F7-8D69-2AE9-54FF-FA3609D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A425F-C2BE-1E78-0C67-0A0C6F2E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67275-869D-E811-B1E8-0C272A92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3B6D-7565-4C85-B064-8D686050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142D-7A81-E33D-20B0-C26CA3D0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B434-709E-4028-4DFB-27C62E65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978C0-C954-20D5-8134-5EDBD27A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15B3-EB64-1290-CB42-A137A8E0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8BF2-B97B-D4EB-7FC6-175246E3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FC32F-3763-0F44-D297-67E65D3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757C-4C35-13A8-F4D9-6650D01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3BB40-1009-B1CF-FF6D-4B540C34D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0547-F417-3929-9C8B-2A729B4F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4A00-F024-587F-95FE-CBBC1418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0A2E-D4AE-5F89-AADB-5B0B2C2A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7DF8-1A69-C6FC-73F6-A79A35A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0B812-622B-383E-0D15-49E21D4B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45EE-3544-0C4D-1D3C-CFDAED15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F318-8ACD-E1CF-2DEF-FE12022D7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81432-C271-4428-B7B3-7FAC168897D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C184-9495-2308-2135-45025FAA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177D-395F-6F6A-B562-7371F90B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060DE-A6BF-4D79-84DC-B8E61FB9B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85F1BA-CE27-3D8F-EFF7-6C7C6515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1" y="0"/>
            <a:ext cx="12244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Mesquita</dc:creator>
  <cp:lastModifiedBy>Luis Mesquita</cp:lastModifiedBy>
  <cp:revision>1</cp:revision>
  <dcterms:created xsi:type="dcterms:W3CDTF">2024-03-28T14:16:35Z</dcterms:created>
  <dcterms:modified xsi:type="dcterms:W3CDTF">2024-03-28T14:19:35Z</dcterms:modified>
</cp:coreProperties>
</file>