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468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82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4611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968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90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62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090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974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45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975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60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406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325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427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130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89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983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3648C7-B8DD-4857-9649-E53969A06FBA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946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59080"/>
            <a:ext cx="8825658" cy="2836817"/>
          </a:xfrm>
        </p:spPr>
        <p:txBody>
          <a:bodyPr/>
          <a:lstStyle/>
          <a:p>
            <a:pPr algn="ctr"/>
            <a:r>
              <a:rPr lang="pt-PT" dirty="0" smtClean="0"/>
              <a:t>Target </a:t>
            </a:r>
            <a:r>
              <a:rPr lang="pt-PT" dirty="0" err="1" smtClean="0"/>
              <a:t>Tracking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/>
              <a:t>P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Tilt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4509" y="3549471"/>
            <a:ext cx="8825658" cy="861420"/>
          </a:xfrm>
        </p:spPr>
        <p:txBody>
          <a:bodyPr/>
          <a:lstStyle/>
          <a:p>
            <a:r>
              <a:rPr lang="pt-PT" dirty="0" err="1" smtClean="0"/>
              <a:t>Optimal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– </a:t>
            </a:r>
            <a:r>
              <a:rPr lang="pt-PT" dirty="0" err="1" smtClean="0"/>
              <a:t>MEMec</a:t>
            </a:r>
            <a:r>
              <a:rPr lang="pt-PT" dirty="0" smtClean="0"/>
              <a:t> Spring </a:t>
            </a:r>
            <a:r>
              <a:rPr lang="pt-PT" dirty="0" err="1" smtClean="0"/>
              <a:t>semester</a:t>
            </a:r>
            <a:r>
              <a:rPr lang="pt-PT" dirty="0" smtClean="0"/>
              <a:t> 2017/2018, IST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67784" y="4864465"/>
            <a:ext cx="552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Luis</a:t>
            </a:r>
            <a:r>
              <a:rPr lang="pt-PT" dirty="0" smtClean="0"/>
              <a:t> Miranda nº 81089</a:t>
            </a:r>
          </a:p>
          <a:p>
            <a:pPr algn="r"/>
            <a:r>
              <a:rPr lang="pt-PT" dirty="0" smtClean="0"/>
              <a:t>Diogo Catarino nº 81772</a:t>
            </a:r>
          </a:p>
          <a:p>
            <a:pPr algn="r"/>
            <a:r>
              <a:rPr lang="pt-PT" dirty="0" err="1" smtClean="0"/>
              <a:t>Reon</a:t>
            </a:r>
            <a:r>
              <a:rPr lang="pt-PT" dirty="0" smtClean="0"/>
              <a:t> </a:t>
            </a:r>
            <a:r>
              <a:rPr lang="pt-PT" dirty="0" err="1" smtClean="0"/>
              <a:t>Fujieda</a:t>
            </a:r>
            <a:r>
              <a:rPr lang="pt-PT" dirty="0" smtClean="0"/>
              <a:t> nº89120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33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Problem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Model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/>
              <a:t>a</a:t>
            </a:r>
            <a:r>
              <a:rPr lang="pt-PT" dirty="0" err="1" smtClean="0"/>
              <a:t>cquisition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tracking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r>
              <a:rPr lang="pt-PT" dirty="0" smtClean="0"/>
              <a:t> in a mobile robot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static</a:t>
            </a:r>
            <a:r>
              <a:rPr lang="pt-PT" dirty="0" smtClean="0"/>
              <a:t> target in 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optimal</a:t>
            </a:r>
            <a:r>
              <a:rPr lang="pt-PT" dirty="0" smtClean="0"/>
              <a:t> </a:t>
            </a:r>
            <a:r>
              <a:rPr lang="pt-PT" dirty="0" err="1" smtClean="0"/>
              <a:t>way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r>
              <a:rPr lang="pt-PT" dirty="0" err="1" smtClean="0"/>
              <a:t>Tracking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made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a </a:t>
            </a:r>
            <a:r>
              <a:rPr lang="pt-PT" dirty="0" err="1" smtClean="0"/>
              <a:t>combination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horizontal </a:t>
            </a:r>
            <a:r>
              <a:rPr lang="pt-PT" dirty="0" err="1" smtClean="0"/>
              <a:t>and</a:t>
            </a:r>
            <a:r>
              <a:rPr lang="pt-PT" dirty="0" smtClean="0"/>
              <a:t> vertical </a:t>
            </a:r>
            <a:r>
              <a:rPr lang="pt-PT" dirty="0" err="1" smtClean="0"/>
              <a:t>movements</a:t>
            </a:r>
            <a:r>
              <a:rPr lang="pt-PT" dirty="0" smtClean="0"/>
              <a:t> (</a:t>
            </a:r>
            <a:r>
              <a:rPr lang="pt-PT" dirty="0" err="1" smtClean="0"/>
              <a:t>Pan-Tilt</a:t>
            </a:r>
            <a:r>
              <a:rPr lang="pt-PT" dirty="0" smtClean="0"/>
              <a:t>) </a:t>
            </a:r>
            <a:r>
              <a:rPr lang="pt-PT" dirty="0" err="1" smtClean="0"/>
              <a:t>actuated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servomotors</a:t>
            </a:r>
            <a:r>
              <a:rPr lang="pt-PT" dirty="0" smtClean="0"/>
              <a:t> </a:t>
            </a:r>
            <a:r>
              <a:rPr lang="pt-PT" dirty="0" err="1" smtClean="0"/>
              <a:t>through</a:t>
            </a:r>
            <a:r>
              <a:rPr lang="pt-PT" dirty="0" smtClean="0"/>
              <a:t> </a:t>
            </a:r>
            <a:r>
              <a:rPr lang="pt-PT" dirty="0" err="1" smtClean="0"/>
              <a:t>acquisition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data </a:t>
            </a:r>
            <a:r>
              <a:rPr lang="pt-PT" dirty="0" err="1" smtClean="0"/>
              <a:t>from</a:t>
            </a:r>
            <a:r>
              <a:rPr lang="pt-PT" dirty="0" smtClean="0"/>
              <a:t> na </a:t>
            </a:r>
            <a:r>
              <a:rPr lang="pt-PT" dirty="0" err="1" smtClean="0"/>
              <a:t>end-effector</a:t>
            </a:r>
            <a:r>
              <a:rPr lang="pt-PT" dirty="0" smtClean="0"/>
              <a:t> </a:t>
            </a:r>
            <a:r>
              <a:rPr lang="pt-PT" dirty="0" err="1" smtClean="0"/>
              <a:t>camera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purpose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to </a:t>
            </a:r>
            <a:r>
              <a:rPr lang="pt-PT" dirty="0" err="1" smtClean="0"/>
              <a:t>fixate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target in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center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camera</a:t>
            </a: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50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System</a:t>
            </a:r>
            <a:r>
              <a:rPr lang="pt-PT" dirty="0" smtClean="0"/>
              <a:t> Dynamics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2" y="1716096"/>
            <a:ext cx="4277322" cy="3458058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37" y="1278254"/>
            <a:ext cx="4782217" cy="159089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64" y="3311369"/>
            <a:ext cx="2448267" cy="77163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64" y="4060564"/>
            <a:ext cx="3096057" cy="98121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64" y="4944999"/>
            <a:ext cx="6142359" cy="171473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46112" y="5277394"/>
            <a:ext cx="448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Target </a:t>
            </a:r>
            <a:r>
              <a:rPr lang="pt-PT" dirty="0" err="1" smtClean="0"/>
              <a:t>and</a:t>
            </a:r>
            <a:r>
              <a:rPr lang="pt-PT" dirty="0" smtClean="0"/>
              <a:t> “</a:t>
            </a:r>
            <a:r>
              <a:rPr lang="pt-PT" dirty="0" err="1" smtClean="0"/>
              <a:t>rasteirinho</a:t>
            </a:r>
            <a:r>
              <a:rPr lang="pt-PT" dirty="0" smtClean="0"/>
              <a:t>” </a:t>
            </a:r>
            <a:r>
              <a:rPr lang="pt-PT" dirty="0" err="1" smtClean="0"/>
              <a:t>coordenates</a:t>
            </a: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26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Servomotors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simulations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81443"/>
            <a:ext cx="3696216" cy="1352739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7" b="5577"/>
          <a:stretch/>
        </p:blipFill>
        <p:spPr>
          <a:xfrm>
            <a:off x="620772" y="3982436"/>
            <a:ext cx="3696216" cy="209005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7" y="3119485"/>
            <a:ext cx="2896004" cy="62873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20646" y="6072491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Servo </a:t>
            </a:r>
            <a:r>
              <a:rPr lang="pt-PT" dirty="0" err="1" smtClean="0"/>
              <a:t>system</a:t>
            </a:r>
            <a:r>
              <a:rPr lang="pt-PT" dirty="0" smtClean="0"/>
              <a:t> step response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50" y="1314300"/>
            <a:ext cx="7264814" cy="236106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3"/>
          <a:stretch/>
        </p:blipFill>
        <p:spPr>
          <a:xfrm>
            <a:off x="4734950" y="3786960"/>
            <a:ext cx="3546901" cy="23586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0"/>
          <a:stretch/>
        </p:blipFill>
        <p:spPr>
          <a:xfrm>
            <a:off x="8386353" y="3791199"/>
            <a:ext cx="3490954" cy="2350122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4687985" y="6141321"/>
            <a:ext cx="735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camera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r>
              <a:rPr lang="pt-PT" dirty="0"/>
              <a:t> </a:t>
            </a:r>
            <a:r>
              <a:rPr lang="pt-PT" dirty="0" smtClean="0"/>
              <a:t>response to a </a:t>
            </a:r>
            <a:r>
              <a:rPr lang="pt-PT" dirty="0" err="1" smtClean="0"/>
              <a:t>ramp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“</a:t>
            </a:r>
            <a:r>
              <a:rPr lang="pt-PT" dirty="0" err="1" smtClean="0"/>
              <a:t>rasteirinho</a:t>
            </a:r>
            <a:r>
              <a:rPr lang="pt-PT" dirty="0" smtClean="0"/>
              <a:t>” </a:t>
            </a:r>
            <a:r>
              <a:rPr lang="pt-PT" dirty="0" err="1" smtClean="0"/>
              <a:t>rotation</a:t>
            </a:r>
            <a:r>
              <a:rPr lang="pt-PT" dirty="0" smtClean="0"/>
              <a:t> (</a:t>
            </a:r>
            <a:r>
              <a:rPr lang="pt-PT" dirty="0" err="1" smtClean="0"/>
              <a:t>pan</a:t>
            </a:r>
            <a:r>
              <a:rPr lang="pt-PT" dirty="0" smtClean="0"/>
              <a:t> </a:t>
            </a:r>
            <a:r>
              <a:rPr lang="pt-PT" dirty="0" err="1" smtClean="0"/>
              <a:t>angle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left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tilt</a:t>
            </a:r>
            <a:r>
              <a:rPr lang="pt-PT" dirty="0" smtClean="0"/>
              <a:t> </a:t>
            </a:r>
            <a:r>
              <a:rPr lang="pt-PT" dirty="0" err="1" smtClean="0"/>
              <a:t>angle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95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130</Words>
  <Application>Microsoft Office PowerPoint</Application>
  <PresentationFormat>Ecrã Panorâmico</PresentationFormat>
  <Paragraphs>18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Ião</vt:lpstr>
      <vt:lpstr>Target Tracking with Pan and Tilt</vt:lpstr>
      <vt:lpstr>Problem</vt:lpstr>
      <vt:lpstr>System Dynamics</vt:lpstr>
      <vt:lpstr>Servomotors and simulations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Tracking with Pan and Tilt</dc:title>
  <dc:creator>dscatarino97@gmail.com</dc:creator>
  <cp:lastModifiedBy>dscatarino97@gmail.com</cp:lastModifiedBy>
  <cp:revision>7</cp:revision>
  <dcterms:created xsi:type="dcterms:W3CDTF">2018-04-08T19:57:58Z</dcterms:created>
  <dcterms:modified xsi:type="dcterms:W3CDTF">2018-04-08T21:08:43Z</dcterms:modified>
</cp:coreProperties>
</file>