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FA87-4001-4744-AFDC-CEF77410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CDC2-3DBA-48AC-9F6B-0A8E10A32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94FB-15E9-40EC-9C40-0AD70FBB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B800-F4E0-4917-8091-DE352465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C41A-8E50-4122-82FF-AC82585C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4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9B7D-C9CD-4BEA-980F-E451C5F6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C8DC1-4749-4063-AE74-CD0563A44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E498-A1B2-4BA0-ABCE-9C7D77E8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D635-6BB9-412E-9079-796031DF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4D0D-A7D5-4158-8DEE-C9A50FA6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1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673CF-041B-4A42-ADCB-DB52667C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F3E7A-5023-4189-B673-633403DB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6AB2-2DBF-43FB-A874-FA34C8F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4EBF-4A53-4744-B005-8AFDF9D0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F755-AF53-4F5E-BEBA-6646B4B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97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D47E-320A-4550-AFB3-DBDD498E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C7A2-1F92-4E76-8EF4-7AC66FD5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538C-D139-49A1-9002-49081BB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815A-5B29-4BE9-9577-6D8599CE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9BEF-C0DE-48C2-8BDA-D23DDBD3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2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59B7-41DC-4119-97AC-F2544F79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1606-5FE2-495A-8D6D-4213F826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E850-7F48-4685-AEB8-35213131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036-D99D-439C-9E65-971D9F06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CC3D-95AC-41CB-BCF3-6B32CC9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20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AF5-BD62-4ECF-9703-AB6A10B9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D690-2AAD-43A3-A3E9-89E119F7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5A05B-13A3-4837-97B3-C0BDECB8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A94C-A128-4DA8-BE50-C8F068F1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03B79-1D44-423A-9751-88E62657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725E-A8A5-493E-85C6-5E66FD0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7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87B4-3249-4187-B346-6025A95A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0282-EF0F-4BB2-90FD-17FB4528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150E5-DEEB-4687-A923-0672BFB6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8D197-1D0A-4BAD-8020-72664052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82C23-6EA3-42A9-959D-14E4D5098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81DCA-4A3D-487F-A94E-377A9F8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3B88F-C73D-4D49-B505-A4A94310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8BBA-F56B-454E-8993-81A2669C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7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AB84-6C20-4A82-8262-3939B766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DF066-C291-4873-91E3-C465EB42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16D0A-D2A9-4DB4-9D83-3098CFEE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39DA-4937-4E73-8C62-94F7983E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7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A0499-E760-404E-931B-AF93ACFC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F31FF-3D90-4D11-8657-7070BD58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8F877-E9C5-43AD-A0A3-33E378D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45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A621-56A0-4AE3-BF06-D1D1E5CC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0B95-E9C1-4E9A-8970-A1402487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011E4-1B75-4D1E-984D-310894A9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C78F-88D8-486B-AC36-CB171CB3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3E38-6273-4F55-B995-3FFDEDA2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538F-E847-446D-9DA2-5CA6367A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3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C143-16D2-4EC4-880B-5EFC0E6D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C7A6D-EA12-415D-9C6C-68C1F61C2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C1687-7081-4078-B495-C5960526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04F4-6703-4BA2-B30B-F9929BC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C7FBA-9D65-4737-B084-662568D8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3A81-507A-44D1-A663-A2883A58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5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A7C39-5F18-4DA3-8BD1-5967510C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2A93D-9B71-4CD2-947E-9FDA3BBF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AA2D-B3BF-4909-AE3E-E081213CF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36B5-17FB-4BC3-B2CD-1A81B7853F92}" type="datetimeFigureOut">
              <a:rPr lang="pt-PT" smtClean="0"/>
              <a:t>06/05/2018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54B0-9723-4F3D-A40E-A37538CD6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4948-13FA-489F-86B6-10E65CEB8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B9F8-4427-4B8E-8148-12A33977D5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18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663C-5016-4D0A-BB8E-49FA0424B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Classical Control Approach</a:t>
            </a:r>
          </a:p>
        </p:txBody>
      </p:sp>
    </p:spTree>
    <p:extLst>
      <p:ext uri="{BB962C8B-B14F-4D97-AF65-F5344CB8AC3E}">
        <p14:creationId xmlns:p14="http://schemas.microsoft.com/office/powerpoint/2010/main" val="15062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67ED-8343-47A0-8AEB-9B336EC7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4544"/>
          </a:xfrm>
        </p:spPr>
        <p:txBody>
          <a:bodyPr>
            <a:normAutofit/>
          </a:bodyPr>
          <a:lstStyle/>
          <a:p>
            <a:r>
              <a:rPr lang="en-US" sz="3600" dirty="0"/>
              <a:t>Three possible solutions were obtained: </a:t>
            </a:r>
            <a:br>
              <a:rPr lang="en-US" sz="3600" dirty="0"/>
            </a:br>
            <a:endParaRPr lang="pt-PT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AB46-B7D8-4ABE-B80D-FA733237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217"/>
            <a:ext cx="10515600" cy="2051783"/>
          </a:xfrm>
        </p:spPr>
        <p:txBody>
          <a:bodyPr/>
          <a:lstStyle/>
          <a:p>
            <a:r>
              <a:rPr lang="en-US" dirty="0"/>
              <a:t>P controller</a:t>
            </a:r>
          </a:p>
          <a:p>
            <a:r>
              <a:rPr lang="en-US" dirty="0"/>
              <a:t>Lag Compensator </a:t>
            </a:r>
          </a:p>
          <a:p>
            <a:r>
              <a:rPr lang="en-US" dirty="0"/>
              <a:t>Pole Placement method.</a:t>
            </a:r>
          </a:p>
          <a:p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8E99A7-B27F-49FD-996A-F1A4BEF77AC2}"/>
              </a:ext>
            </a:extLst>
          </p:cNvPr>
          <p:cNvSpPr txBox="1">
            <a:spLocks/>
          </p:cNvSpPr>
          <p:nvPr/>
        </p:nvSpPr>
        <p:spPr>
          <a:xfrm>
            <a:off x="838200" y="3877408"/>
            <a:ext cx="10515600" cy="150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are able to control the system properly, but they are not optimal and therefor we can still improve and find a optimal solution solving the optimal control and estimation problems.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59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0CFB-A93E-427E-A320-1FE6FC27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12"/>
            <a:ext cx="10515600" cy="1999028"/>
          </a:xfrm>
        </p:spPr>
        <p:txBody>
          <a:bodyPr/>
          <a:lstStyle/>
          <a:p>
            <a:r>
              <a:rPr lang="en-US" dirty="0"/>
              <a:t>The main goal of the control problem is to design an optimal controller. To do so, we need to optimize a cost function. </a:t>
            </a:r>
          </a:p>
          <a:p>
            <a:r>
              <a:rPr lang="en-US" dirty="0"/>
              <a:t>For our problem, the cost function will have both the optimal state-tracking control and minimum-energy control problems.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E46B9-74CC-45AA-82A2-EF1062169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02" y="2729341"/>
            <a:ext cx="4889975" cy="15759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A5EC98-1A38-467C-8C2F-3AA79FF6F481}"/>
              </a:ext>
            </a:extLst>
          </p:cNvPr>
          <p:cNvSpPr txBox="1">
            <a:spLocks/>
          </p:cNvSpPr>
          <p:nvPr/>
        </p:nvSpPr>
        <p:spPr>
          <a:xfrm>
            <a:off x="838200" y="4457701"/>
            <a:ext cx="10515600" cy="150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this performance index will have a quadratic form, to guarantee mathematical tractability, the linear quadratic optimal regulator (LQR) can be implemented.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155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Classical Control Approach</vt:lpstr>
      <vt:lpstr>Three possible solutions were obtained: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Control Approach</dc:title>
  <dc:creator>Luís Miranda</dc:creator>
  <cp:lastModifiedBy>Luís Miranda</cp:lastModifiedBy>
  <cp:revision>2</cp:revision>
  <dcterms:created xsi:type="dcterms:W3CDTF">2018-05-06T21:14:37Z</dcterms:created>
  <dcterms:modified xsi:type="dcterms:W3CDTF">2018-05-06T21:29:58Z</dcterms:modified>
</cp:coreProperties>
</file>