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903C-7626-4935-8780-BDE1E197D211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2653-A48E-426F-8147-A5FFDAD619C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860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903C-7626-4935-8780-BDE1E197D211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2653-A48E-426F-8147-A5FFDAD619C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864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903C-7626-4935-8780-BDE1E197D211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2653-A48E-426F-8147-A5FFDAD619C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7436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 smtClean="0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903C-7626-4935-8780-BDE1E197D211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2653-A48E-426F-8147-A5FFDAD619CC}" type="slidenum">
              <a:rPr lang="pt-PT" smtClean="0"/>
              <a:t>‹nº›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796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903C-7626-4935-8780-BDE1E197D211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2653-A48E-426F-8147-A5FFDAD619C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2173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903C-7626-4935-8780-BDE1E197D211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2653-A48E-426F-8147-A5FFDAD619C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3941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903C-7626-4935-8780-BDE1E197D211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2653-A48E-426F-8147-A5FFDAD619C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1909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903C-7626-4935-8780-BDE1E197D211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2653-A48E-426F-8147-A5FFDAD619C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2217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903C-7626-4935-8780-BDE1E197D211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2653-A48E-426F-8147-A5FFDAD619C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035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903C-7626-4935-8780-BDE1E197D211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2653-A48E-426F-8147-A5FFDAD619C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05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903C-7626-4935-8780-BDE1E197D211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2653-A48E-426F-8147-A5FFDAD619C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195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903C-7626-4935-8780-BDE1E197D211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2653-A48E-426F-8147-A5FFDAD619C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0184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903C-7626-4935-8780-BDE1E197D211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2653-A48E-426F-8147-A5FFDAD619C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291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903C-7626-4935-8780-BDE1E197D211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2653-A48E-426F-8147-A5FFDAD619C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474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903C-7626-4935-8780-BDE1E197D211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2653-A48E-426F-8147-A5FFDAD619C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894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903C-7626-4935-8780-BDE1E197D211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2653-A48E-426F-8147-A5FFDAD619C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665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903C-7626-4935-8780-BDE1E197D211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2653-A48E-426F-8147-A5FFDAD619C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009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961903C-7626-4935-8780-BDE1E197D211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52653-A48E-426F-8147-A5FFDAD619C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4514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9093" y="2545081"/>
            <a:ext cx="8825658" cy="1582783"/>
          </a:xfrm>
        </p:spPr>
        <p:txBody>
          <a:bodyPr/>
          <a:lstStyle/>
          <a:p>
            <a:pPr algn="ctr"/>
            <a:r>
              <a:rPr lang="pt-PT" dirty="0" err="1" smtClean="0"/>
              <a:t>Optimal</a:t>
            </a:r>
            <a:r>
              <a:rPr lang="pt-PT" dirty="0" smtClean="0"/>
              <a:t> </a:t>
            </a:r>
            <a:r>
              <a:rPr lang="pt-PT" dirty="0" err="1" smtClean="0"/>
              <a:t>control</a:t>
            </a:r>
            <a:r>
              <a:rPr lang="pt-PT" dirty="0" smtClean="0"/>
              <a:t>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7051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LQR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Observer</a:t>
            </a:r>
            <a:r>
              <a:rPr lang="pt-PT" dirty="0" smtClean="0"/>
              <a:t> design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59" y="1726067"/>
            <a:ext cx="8590486" cy="4348162"/>
          </a:xfrm>
        </p:spPr>
      </p:pic>
    </p:spTree>
    <p:extLst>
      <p:ext uri="{BB962C8B-B14F-4D97-AF65-F5344CB8AC3E}">
        <p14:creationId xmlns:p14="http://schemas.microsoft.com/office/powerpoint/2010/main" val="410780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Responses circular </a:t>
            </a:r>
            <a:r>
              <a:rPr lang="pt-PT" dirty="0" err="1" smtClean="0"/>
              <a:t>trajectories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5" y="2257811"/>
            <a:ext cx="5784547" cy="37497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295" y="2205092"/>
            <a:ext cx="5599599" cy="380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8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Responses </a:t>
            </a:r>
            <a:r>
              <a:rPr lang="pt-PT" dirty="0" err="1" smtClean="0"/>
              <a:t>rectilinear</a:t>
            </a:r>
            <a:r>
              <a:rPr lang="pt-PT" dirty="0" smtClean="0"/>
              <a:t> </a:t>
            </a:r>
            <a:r>
              <a:rPr lang="pt-PT" dirty="0" err="1"/>
              <a:t>trajectories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51" y="2170204"/>
            <a:ext cx="5538979" cy="3590516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106" y="2170204"/>
            <a:ext cx="5503867" cy="356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0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Ião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ã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12</Words>
  <Application>Microsoft Office PowerPoint</Application>
  <PresentationFormat>Ecrã Panorâmico</PresentationFormat>
  <Paragraphs>4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Ião</vt:lpstr>
      <vt:lpstr>Optimal control </vt:lpstr>
      <vt:lpstr>LQR with Observer design</vt:lpstr>
      <vt:lpstr>Responses circular trajectories</vt:lpstr>
      <vt:lpstr>Responses rectilinear trajectories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control </dc:title>
  <dc:creator>dscatarino97@gmail.com</dc:creator>
  <cp:lastModifiedBy>dscatarino97@gmail.com</cp:lastModifiedBy>
  <cp:revision>2</cp:revision>
  <dcterms:created xsi:type="dcterms:W3CDTF">2018-05-18T18:29:42Z</dcterms:created>
  <dcterms:modified xsi:type="dcterms:W3CDTF">2018-05-18T18:37:32Z</dcterms:modified>
</cp:coreProperties>
</file>