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6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8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61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0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6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9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974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4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7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6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0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5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27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130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8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8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648C7-B8DD-4857-9649-E53969A06FBA}" type="datetimeFigureOut">
              <a:rPr lang="pt-PT" smtClean="0"/>
              <a:t>26/06/2018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1BDB-4779-489B-B093-F278265EB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6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259080"/>
            <a:ext cx="8825658" cy="2836817"/>
          </a:xfrm>
        </p:spPr>
        <p:txBody>
          <a:bodyPr/>
          <a:lstStyle/>
          <a:p>
            <a:pPr algn="ctr"/>
            <a:r>
              <a:rPr lang="pt-PT" dirty="0" smtClean="0"/>
              <a:t>Target </a:t>
            </a:r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/>
              <a:t>P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Tilt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4509" y="3549471"/>
            <a:ext cx="8825658" cy="861420"/>
          </a:xfrm>
        </p:spPr>
        <p:txBody>
          <a:bodyPr/>
          <a:lstStyle/>
          <a:p>
            <a:r>
              <a:rPr lang="pt-PT" dirty="0" err="1" smtClean="0"/>
              <a:t>Optimal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– </a:t>
            </a:r>
            <a:r>
              <a:rPr lang="pt-PT" dirty="0" err="1" smtClean="0"/>
              <a:t>MEMec</a:t>
            </a:r>
            <a:r>
              <a:rPr lang="pt-PT" dirty="0" smtClean="0"/>
              <a:t> Spring </a:t>
            </a:r>
            <a:r>
              <a:rPr lang="pt-PT" dirty="0" err="1" smtClean="0"/>
              <a:t>semester</a:t>
            </a:r>
            <a:r>
              <a:rPr lang="pt-PT" dirty="0" smtClean="0"/>
              <a:t> 2017/2018, IST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7784" y="4864465"/>
            <a:ext cx="552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Luis</a:t>
            </a:r>
            <a:r>
              <a:rPr lang="pt-PT" dirty="0" smtClean="0"/>
              <a:t> Miranda nº 81089</a:t>
            </a:r>
          </a:p>
          <a:p>
            <a:pPr algn="r"/>
            <a:r>
              <a:rPr lang="pt-PT" dirty="0" smtClean="0"/>
              <a:t>Diogo Catarino nº 81772</a:t>
            </a:r>
          </a:p>
          <a:p>
            <a:pPr algn="r"/>
            <a:r>
              <a:rPr lang="pt-PT" dirty="0" err="1" smtClean="0"/>
              <a:t>Reon</a:t>
            </a:r>
            <a:r>
              <a:rPr lang="pt-PT" dirty="0" smtClean="0"/>
              <a:t> </a:t>
            </a:r>
            <a:r>
              <a:rPr lang="pt-PT" dirty="0" err="1" smtClean="0"/>
              <a:t>Fujieda</a:t>
            </a:r>
            <a:r>
              <a:rPr lang="pt-PT" dirty="0" smtClean="0"/>
              <a:t> nº89120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33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646" y="942294"/>
            <a:ext cx="6964497" cy="52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Problem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cquisition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 in a mobile robot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static</a:t>
            </a:r>
            <a:r>
              <a:rPr lang="pt-PT" dirty="0" smtClean="0"/>
              <a:t> target in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optimal</a:t>
            </a:r>
            <a:r>
              <a:rPr lang="pt-PT" dirty="0" smtClean="0"/>
              <a:t> </a:t>
            </a:r>
            <a:r>
              <a:rPr lang="pt-PT" dirty="0" err="1" smtClean="0"/>
              <a:t>way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err="1" smtClean="0"/>
              <a:t>Tracking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made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combination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horizontal </a:t>
            </a:r>
            <a:r>
              <a:rPr lang="pt-PT" dirty="0" err="1" smtClean="0"/>
              <a:t>and</a:t>
            </a:r>
            <a:r>
              <a:rPr lang="pt-PT" dirty="0" smtClean="0"/>
              <a:t> vertical </a:t>
            </a:r>
            <a:r>
              <a:rPr lang="pt-PT" dirty="0" err="1" smtClean="0"/>
              <a:t>movements</a:t>
            </a:r>
            <a:r>
              <a:rPr lang="pt-PT" dirty="0" smtClean="0"/>
              <a:t> (</a:t>
            </a:r>
            <a:r>
              <a:rPr lang="pt-PT" dirty="0" err="1" smtClean="0"/>
              <a:t>Pan-Tilt</a:t>
            </a:r>
            <a:r>
              <a:rPr lang="pt-PT" dirty="0" smtClean="0"/>
              <a:t>) </a:t>
            </a:r>
            <a:r>
              <a:rPr lang="pt-PT" dirty="0" err="1" smtClean="0"/>
              <a:t>actuated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servomotors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acquisition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data </a:t>
            </a:r>
            <a:r>
              <a:rPr lang="pt-PT" dirty="0" err="1" smtClean="0"/>
              <a:t>from</a:t>
            </a:r>
            <a:r>
              <a:rPr lang="pt-PT" dirty="0" smtClean="0"/>
              <a:t> na </a:t>
            </a:r>
            <a:r>
              <a:rPr lang="pt-PT" dirty="0" err="1" smtClean="0"/>
              <a:t>end-effector</a:t>
            </a:r>
            <a:r>
              <a:rPr lang="pt-PT" dirty="0" smtClean="0"/>
              <a:t> </a:t>
            </a:r>
            <a:r>
              <a:rPr lang="pt-PT" dirty="0" err="1" smtClean="0"/>
              <a:t>camera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purpose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to </a:t>
            </a:r>
            <a:r>
              <a:rPr lang="pt-PT" dirty="0" err="1" smtClean="0"/>
              <a:t>fixate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target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center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camera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50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System</a:t>
            </a:r>
            <a:r>
              <a:rPr lang="pt-PT" dirty="0" smtClean="0"/>
              <a:t> Dynamics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2" y="1716096"/>
            <a:ext cx="4277322" cy="3458058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7" y="1278254"/>
            <a:ext cx="4782217" cy="159089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3311369"/>
            <a:ext cx="2448267" cy="7716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4060564"/>
            <a:ext cx="3096057" cy="98121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64" y="4944999"/>
            <a:ext cx="6142359" cy="171473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46112" y="5277394"/>
            <a:ext cx="448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Target </a:t>
            </a:r>
            <a:r>
              <a:rPr lang="pt-PT" dirty="0" err="1" smtClean="0"/>
              <a:t>and</a:t>
            </a:r>
            <a:r>
              <a:rPr lang="pt-PT" dirty="0" smtClean="0"/>
              <a:t> “</a:t>
            </a:r>
            <a:r>
              <a:rPr lang="pt-PT" dirty="0" err="1" smtClean="0"/>
              <a:t>rasteirinho</a:t>
            </a:r>
            <a:r>
              <a:rPr lang="pt-PT" dirty="0" smtClean="0"/>
              <a:t>” </a:t>
            </a:r>
            <a:r>
              <a:rPr lang="pt-PT" dirty="0" err="1" smtClean="0"/>
              <a:t>coordenates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26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LQR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Observer</a:t>
            </a:r>
            <a:r>
              <a:rPr lang="pt-PT" dirty="0"/>
              <a:t> design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59" y="1726067"/>
            <a:ext cx="8590486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Continuous</a:t>
            </a:r>
            <a:r>
              <a:rPr lang="pt-PT" dirty="0" smtClean="0"/>
              <a:t> Time responses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1" y="2170204"/>
            <a:ext cx="5538979" cy="3590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6" y="2170204"/>
            <a:ext cx="5503867" cy="35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Discrete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66" y="1390305"/>
            <a:ext cx="6485612" cy="4897285"/>
          </a:xfrm>
        </p:spPr>
      </p:pic>
    </p:spTree>
    <p:extLst>
      <p:ext uri="{BB962C8B-B14F-4D97-AF65-F5344CB8AC3E}">
        <p14:creationId xmlns:p14="http://schemas.microsoft.com/office/powerpoint/2010/main" val="41290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Discrete</a:t>
            </a:r>
            <a:r>
              <a:rPr lang="pt-PT" dirty="0" smtClean="0"/>
              <a:t> Time Response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2005845"/>
            <a:ext cx="5760248" cy="373394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58" y="2005845"/>
            <a:ext cx="5760248" cy="37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Image</a:t>
            </a:r>
            <a:r>
              <a:rPr lang="pt-PT" dirty="0" smtClean="0"/>
              <a:t> </a:t>
            </a:r>
            <a:r>
              <a:rPr lang="pt-PT" dirty="0" err="1" smtClean="0"/>
              <a:t>Aquisition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9" y="1691463"/>
            <a:ext cx="8947150" cy="3794706"/>
          </a:xfrm>
        </p:spPr>
      </p:pic>
    </p:spTree>
    <p:extLst>
      <p:ext uri="{BB962C8B-B14F-4D97-AF65-F5344CB8AC3E}">
        <p14:creationId xmlns:p14="http://schemas.microsoft.com/office/powerpoint/2010/main" val="5340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Final </a:t>
            </a:r>
            <a:r>
              <a:rPr lang="pt-PT" dirty="0" err="1" smtClean="0"/>
              <a:t>model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4" y="1526676"/>
            <a:ext cx="10477537" cy="4665118"/>
          </a:xfrm>
        </p:spPr>
      </p:pic>
    </p:spTree>
    <p:extLst>
      <p:ext uri="{BB962C8B-B14F-4D97-AF65-F5344CB8AC3E}">
        <p14:creationId xmlns:p14="http://schemas.microsoft.com/office/powerpoint/2010/main" val="2470985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114</Words>
  <Application>Microsoft Office PowerPoint</Application>
  <PresentationFormat>Ecrã Panorâmico</PresentationFormat>
  <Paragraphs>21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Ião</vt:lpstr>
      <vt:lpstr>Target Tracking with Pan and Tilt</vt:lpstr>
      <vt:lpstr>Problem</vt:lpstr>
      <vt:lpstr>System Dynamics</vt:lpstr>
      <vt:lpstr>LQR with Observer design</vt:lpstr>
      <vt:lpstr>Continuous Time responses</vt:lpstr>
      <vt:lpstr>Discrete Model</vt:lpstr>
      <vt:lpstr>Discrete Time Response</vt:lpstr>
      <vt:lpstr>Image Aquisition</vt:lpstr>
      <vt:lpstr>Final model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Tracking with Pan and Tilt</dc:title>
  <dc:creator>dscatarino97@gmail.com</dc:creator>
  <cp:lastModifiedBy>dscatarino97@gmail.com</cp:lastModifiedBy>
  <cp:revision>9</cp:revision>
  <dcterms:created xsi:type="dcterms:W3CDTF">2018-04-08T19:57:58Z</dcterms:created>
  <dcterms:modified xsi:type="dcterms:W3CDTF">2018-06-26T23:03:19Z</dcterms:modified>
</cp:coreProperties>
</file>