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BOSTINDER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dirty="0" smtClean="0"/>
              <a:t>Luis Daniel Becerra Peña</a:t>
            </a:r>
          </a:p>
          <a:p>
            <a:r>
              <a:rPr lang="es-CO" dirty="0" smtClean="0"/>
              <a:t>Bryan Julián Castillo Torres</a:t>
            </a:r>
          </a:p>
          <a:p>
            <a:r>
              <a:rPr lang="es-CO" dirty="0" smtClean="0"/>
              <a:t>Felipe Perez Jaramillo</a:t>
            </a:r>
          </a:p>
          <a:p>
            <a:r>
              <a:rPr lang="es-CO" dirty="0" smtClean="0"/>
              <a:t>Santiago Torres Arias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087" y="352696"/>
            <a:ext cx="1989675" cy="232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2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Factores clave de éxito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2403566"/>
            <a:ext cx="10353762" cy="3387633"/>
          </a:xfrm>
        </p:spPr>
        <p:txBody>
          <a:bodyPr/>
          <a:lstStyle/>
          <a:p>
            <a:r>
              <a:rPr lang="es-ES" dirty="0" smtClean="0"/>
              <a:t>Dedicación y esfuerzo por cada uno de los integrantes del grupo</a:t>
            </a:r>
          </a:p>
          <a:p>
            <a:r>
              <a:rPr lang="es-ES" dirty="0" smtClean="0"/>
              <a:t>Investigación y datos externos para llevar acabo una solución apta y conforme a lo propuesto anteriormente</a:t>
            </a:r>
          </a:p>
          <a:p>
            <a:r>
              <a:rPr lang="es-ES" dirty="0" smtClean="0"/>
              <a:t>Organización y planeación</a:t>
            </a:r>
          </a:p>
          <a:p>
            <a:r>
              <a:rPr lang="es-ES" dirty="0" smtClean="0"/>
              <a:t>Reuniones para tratar temas específicos del proyecto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823" y="352697"/>
            <a:ext cx="1754939" cy="20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5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contenido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Introducción</a:t>
            </a:r>
          </a:p>
          <a:p>
            <a:r>
              <a:rPr lang="es-CO" dirty="0" smtClean="0"/>
              <a:t>Objetivo del proyecto</a:t>
            </a:r>
          </a:p>
          <a:p>
            <a:r>
              <a:rPr lang="es-CO" dirty="0" smtClean="0"/>
              <a:t>Objetivos estratégicos</a:t>
            </a:r>
          </a:p>
          <a:p>
            <a:r>
              <a:rPr lang="es-CO" dirty="0" smtClean="0"/>
              <a:t>Alcance del proyecto</a:t>
            </a:r>
          </a:p>
          <a:p>
            <a:r>
              <a:rPr lang="es-CO" dirty="0" smtClean="0"/>
              <a:t>Cronograma</a:t>
            </a:r>
          </a:p>
          <a:p>
            <a:r>
              <a:rPr lang="es-CO" dirty="0" smtClean="0"/>
              <a:t>Equipo del proyecto</a:t>
            </a:r>
          </a:p>
          <a:p>
            <a:r>
              <a:rPr lang="es-CO" dirty="0" smtClean="0"/>
              <a:t>Restricciones</a:t>
            </a:r>
          </a:p>
          <a:p>
            <a:r>
              <a:rPr lang="es-CO" dirty="0" smtClean="0"/>
              <a:t>Factores claves para el </a:t>
            </a:r>
            <a:r>
              <a:rPr lang="es-CO" dirty="0" err="1" smtClean="0"/>
              <a:t>exito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087" y="352696"/>
            <a:ext cx="1989675" cy="232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9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introducción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2677884"/>
            <a:ext cx="10353762" cy="31133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Un grupo de solteros plantea la idea de crear una aplicación que les permita conocer nuevas personas, para ello contactaron a un grupo de ingenieros para desarrollar la aplicación.</a:t>
            </a:r>
          </a:p>
          <a:p>
            <a:pPr marL="0" indent="0">
              <a:buNone/>
            </a:pPr>
            <a:r>
              <a:rPr lang="es-CO" dirty="0" smtClean="0"/>
              <a:t>Cada una de las personas debe tener unas características especificas, sin embargo el hombre debe tener ingresos y la mujer debe tener los divorcios.</a:t>
            </a:r>
          </a:p>
          <a:p>
            <a:pPr marL="0" indent="0">
              <a:buNone/>
            </a:pPr>
            <a:r>
              <a:rPr lang="es-CO" dirty="0" smtClean="0"/>
              <a:t>Además de ello el perfil administrador debe generar el PDF, un informe sobre cuantas personas se registraron en un día, Media, Mediana, Moda y mostrar la lista de personas ordenadas por: nombre, </a:t>
            </a:r>
            <a:r>
              <a:rPr lang="es-CO" dirty="0" err="1" smtClean="0"/>
              <a:t>likes</a:t>
            </a:r>
            <a:r>
              <a:rPr lang="es-CO" dirty="0" smtClean="0"/>
              <a:t>, usuario, edad.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087" y="352696"/>
            <a:ext cx="1989675" cy="232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6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 del proyecto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2677884"/>
            <a:ext cx="10353762" cy="3113315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El objetivo es crear la aplicación BosTinder, cumpliendo todos los requerimientos, además de ello debe generar un informe en un PDF, por otra parte debe generar match a las personas que se den like mutuamente.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087" y="352696"/>
            <a:ext cx="1989675" cy="232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4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 estratégicos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Organizar el cronograma con las diferentes actividades a desarrollar.</a:t>
            </a:r>
          </a:p>
          <a:p>
            <a:r>
              <a:rPr lang="es-CO" dirty="0" smtClean="0"/>
              <a:t>Desarrollar las diferentes actividades propuestas en el proyecto.</a:t>
            </a:r>
          </a:p>
          <a:p>
            <a:r>
              <a:rPr lang="es-CO" dirty="0" smtClean="0"/>
              <a:t>Completar la matriz de requerimientos en donde se especifica cada uno de los requisitos que debe tener el Proyecto</a:t>
            </a:r>
            <a:r>
              <a:rPr lang="en-US" dirty="0" smtClean="0"/>
              <a:t>.</a:t>
            </a:r>
            <a:endParaRPr lang="es-CO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087" y="352696"/>
            <a:ext cx="1989675" cy="232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0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Alcance del proyecto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087" y="352696"/>
            <a:ext cx="1989675" cy="232518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846320" y="1827065"/>
            <a:ext cx="2403566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Proyecto</a:t>
            </a:r>
            <a:endParaRPr lang="en-US" dirty="0"/>
          </a:p>
        </p:txBody>
      </p:sp>
      <p:cxnSp>
        <p:nvCxnSpPr>
          <p:cNvPr id="7" name="Conector recto 6"/>
          <p:cNvCxnSpPr>
            <a:stCxn id="5" idx="2"/>
          </p:cNvCxnSpPr>
          <p:nvPr/>
        </p:nvCxnSpPr>
        <p:spPr>
          <a:xfrm flipH="1">
            <a:off x="6035040" y="2192825"/>
            <a:ext cx="13063" cy="24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081452" y="2442754"/>
            <a:ext cx="193330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Idea</a:t>
            </a:r>
            <a:endParaRPr lang="en-US" dirty="0"/>
          </a:p>
        </p:txBody>
      </p:sp>
      <p:cxnSp>
        <p:nvCxnSpPr>
          <p:cNvPr id="13" name="Conector recto 12"/>
          <p:cNvCxnSpPr>
            <a:stCxn id="11" idx="2"/>
          </p:cNvCxnSpPr>
          <p:nvPr/>
        </p:nvCxnSpPr>
        <p:spPr>
          <a:xfrm>
            <a:off x="6048103" y="2808514"/>
            <a:ext cx="13063" cy="169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377440" y="2978331"/>
            <a:ext cx="7289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2377440" y="2978331"/>
            <a:ext cx="0" cy="117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9666514" y="2978331"/>
            <a:ext cx="0" cy="117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1214846" y="3095897"/>
            <a:ext cx="2468880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Diseño Interfaz</a:t>
            </a:r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4856235" y="3095897"/>
            <a:ext cx="2468880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Diseño Modelo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8432074" y="3095897"/>
            <a:ext cx="2468880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Boceto Diagrama UML</a:t>
            </a:r>
            <a:endParaRPr lang="en-US" dirty="0"/>
          </a:p>
        </p:txBody>
      </p:sp>
      <p:cxnSp>
        <p:nvCxnSpPr>
          <p:cNvPr id="25" name="Conector recto 24"/>
          <p:cNvCxnSpPr/>
          <p:nvPr/>
        </p:nvCxnSpPr>
        <p:spPr>
          <a:xfrm>
            <a:off x="6090675" y="2978331"/>
            <a:ext cx="0" cy="117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>
            <a:stCxn id="23" idx="2"/>
          </p:cNvCxnSpPr>
          <p:nvPr/>
        </p:nvCxnSpPr>
        <p:spPr>
          <a:xfrm>
            <a:off x="6090675" y="3618411"/>
            <a:ext cx="0" cy="940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stCxn id="22" idx="2"/>
          </p:cNvCxnSpPr>
          <p:nvPr/>
        </p:nvCxnSpPr>
        <p:spPr>
          <a:xfrm>
            <a:off x="2449286" y="3618411"/>
            <a:ext cx="32657" cy="50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9668927" y="3618411"/>
            <a:ext cx="32657" cy="50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2481943" y="4127863"/>
            <a:ext cx="7250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4114800" y="4558937"/>
            <a:ext cx="4140926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Desarrollo en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5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Cronograma del proyecto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823" y="352697"/>
            <a:ext cx="1754939" cy="205087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33769" t="22411" r="27879" b="14018"/>
          <a:stretch/>
        </p:blipFill>
        <p:spPr>
          <a:xfrm>
            <a:off x="1332411" y="1750424"/>
            <a:ext cx="7667898" cy="465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8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Equipo de proyecto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Para llevar acabo este proyecto se designaron los siguientes roles para dar una solución conforme a la situación:</a:t>
            </a:r>
          </a:p>
          <a:p>
            <a:pPr>
              <a:buFontTx/>
              <a:buChar char="-"/>
            </a:pPr>
            <a:r>
              <a:rPr lang="es-ES" dirty="0" smtClean="0"/>
              <a:t>Gerente del proyecto</a:t>
            </a:r>
          </a:p>
          <a:p>
            <a:pPr>
              <a:buFontTx/>
              <a:buChar char="-"/>
            </a:pPr>
            <a:r>
              <a:rPr lang="es-ES" dirty="0" smtClean="0"/>
              <a:t>Supervisor</a:t>
            </a:r>
          </a:p>
          <a:p>
            <a:pPr>
              <a:buFontTx/>
              <a:buChar char="-"/>
            </a:pPr>
            <a:r>
              <a:rPr lang="es-ES" dirty="0" smtClean="0"/>
              <a:t>Programador</a:t>
            </a:r>
          </a:p>
          <a:p>
            <a:pPr>
              <a:buFontTx/>
              <a:buChar char="-"/>
            </a:pPr>
            <a:r>
              <a:rPr lang="es-ES" dirty="0" smtClean="0"/>
              <a:t>Diseñador Grafico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823" y="352697"/>
            <a:ext cx="1754939" cy="20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Restricciones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2403566"/>
            <a:ext cx="10353762" cy="3387633"/>
          </a:xfrm>
        </p:spPr>
        <p:txBody>
          <a:bodyPr>
            <a:normAutofit/>
          </a:bodyPr>
          <a:lstStyle/>
          <a:p>
            <a:pPr lvl="0"/>
            <a:r>
              <a:rPr lang="es-CO" dirty="0">
                <a:effectLst/>
              </a:rPr>
              <a:t>El tiempo estimado para el proyecto es una de las grandes restricciones que se le da al proyecto, ya que es posible que falten requerimientos por implementar en el programa</a:t>
            </a:r>
            <a:r>
              <a:rPr lang="es-CO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pPr lvl="0"/>
            <a:r>
              <a:rPr lang="es-CO" dirty="0">
                <a:effectLst/>
              </a:rPr>
              <a:t>Las posibles modificaciones que se pueden presentar durante todo el desarrollo del proyecto</a:t>
            </a:r>
            <a:r>
              <a:rPr lang="es-CO" dirty="0" smtClean="0">
                <a:effectLst/>
              </a:rPr>
              <a:t>.</a:t>
            </a:r>
            <a:r>
              <a:rPr lang="es-CO" dirty="0">
                <a:effectLst/>
              </a:rPr>
              <a:t> </a:t>
            </a:r>
            <a:endParaRPr lang="en-US" dirty="0">
              <a:effectLst/>
            </a:endParaRPr>
          </a:p>
          <a:p>
            <a:pPr lvl="0"/>
            <a:r>
              <a:rPr lang="es-CO" dirty="0">
                <a:effectLst/>
              </a:rPr>
              <a:t>La disponibilidad de los integrantes puede ser clave, ya que se pueden dar factores externos que no permiten que alguno se presente a la reunión establecida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823" y="352697"/>
            <a:ext cx="1754939" cy="20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10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73</TotalTime>
  <Words>355</Words>
  <Application>Microsoft Office PowerPoint</Application>
  <PresentationFormat>Panorámica</PresentationFormat>
  <Paragraphs>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BOSTINDER</vt:lpstr>
      <vt:lpstr>contenido</vt:lpstr>
      <vt:lpstr>introducción</vt:lpstr>
      <vt:lpstr>Objetivo del proyecto</vt:lpstr>
      <vt:lpstr>Objetivos estratégicos</vt:lpstr>
      <vt:lpstr>Alcance del proyecto</vt:lpstr>
      <vt:lpstr>Cronograma del proyecto</vt:lpstr>
      <vt:lpstr>Equipo de proyecto</vt:lpstr>
      <vt:lpstr>Restricciones</vt:lpstr>
      <vt:lpstr>Factores clave de éxito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BOSTINDER</dc:title>
  <dc:creator>Familia Perez</dc:creator>
  <cp:lastModifiedBy>Familia Perez</cp:lastModifiedBy>
  <cp:revision>9</cp:revision>
  <dcterms:created xsi:type="dcterms:W3CDTF">2019-11-26T17:45:55Z</dcterms:created>
  <dcterms:modified xsi:type="dcterms:W3CDTF">2019-11-26T21:54:17Z</dcterms:modified>
</cp:coreProperties>
</file>