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5F2BE-2560-477C-87B5-2148067F0B50}" v="1034" dt="2021-09-07T01:27:0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8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1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7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5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0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5CA7261E-0022-40BE-90C4-B057BDA04924}"/>
              </a:ext>
            </a:extLst>
          </p:cNvPr>
          <p:cNvSpPr/>
          <p:nvPr/>
        </p:nvSpPr>
        <p:spPr>
          <a:xfrm>
            <a:off x="3647622" y="-5089"/>
            <a:ext cx="4571999" cy="1480867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800" dirty="0">
              <a:cs typeface="Calibri"/>
            </a:endParaRPr>
          </a:p>
          <a:p>
            <a:pPr algn="ctr"/>
            <a:r>
              <a:rPr lang="es-ES" sz="2800" dirty="0">
                <a:cs typeface="Calibri"/>
              </a:rPr>
              <a:t>ALGORITMOS</a:t>
            </a:r>
            <a:endParaRPr lang="es-ES" dirty="0"/>
          </a:p>
          <a:p>
            <a:pPr algn="ctr"/>
            <a:endParaRPr lang="es-ES" dirty="0">
              <a:cs typeface="Calibri"/>
            </a:endParaRPr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FA69FAE7-84E5-4F45-80FE-B86139B4D79C}"/>
              </a:ext>
            </a:extLst>
          </p:cNvPr>
          <p:cNvCxnSpPr/>
          <p:nvPr/>
        </p:nvCxnSpPr>
        <p:spPr>
          <a:xfrm flipH="1">
            <a:off x="2051290" y="741512"/>
            <a:ext cx="1601638" cy="9287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1EF9DBB-3181-47CD-A5A9-D63DD279E5F0}"/>
              </a:ext>
            </a:extLst>
          </p:cNvPr>
          <p:cNvSpPr txBox="1"/>
          <p:nvPr/>
        </p:nvSpPr>
        <p:spPr>
          <a:xfrm rot="2100000"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DC48AE-A538-4384-9777-82F09C4A46C2}"/>
              </a:ext>
            </a:extLst>
          </p:cNvPr>
          <p:cNvSpPr txBox="1"/>
          <p:nvPr/>
        </p:nvSpPr>
        <p:spPr>
          <a:xfrm>
            <a:off x="1543410" y="1902844"/>
            <a:ext cx="15642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55D5609E-8501-4F07-9DBE-14D0AF3C74DC}"/>
              </a:ext>
            </a:extLst>
          </p:cNvPr>
          <p:cNvCxnSpPr/>
          <p:nvPr/>
        </p:nvCxnSpPr>
        <p:spPr>
          <a:xfrm flipH="1">
            <a:off x="5053461" y="1155761"/>
            <a:ext cx="235789" cy="7993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D7AC20-4BDA-4708-86E2-C3C183FF5E32}"/>
              </a:ext>
            </a:extLst>
          </p:cNvPr>
          <p:cNvSpPr txBox="1"/>
          <p:nvPr/>
        </p:nvSpPr>
        <p:spPr>
          <a:xfrm>
            <a:off x="4474594" y="2059197"/>
            <a:ext cx="2757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91534891-A3CD-4655-9301-FCFE8BD4DD23}"/>
              </a:ext>
            </a:extLst>
          </p:cNvPr>
          <p:cNvCxnSpPr>
            <a:cxnSpLocks/>
          </p:cNvCxnSpPr>
          <p:nvPr/>
        </p:nvCxnSpPr>
        <p:spPr>
          <a:xfrm>
            <a:off x="6856381" y="1083873"/>
            <a:ext cx="123643" cy="971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8952F5-A956-49D5-9D6C-9278B1E991DD}"/>
              </a:ext>
            </a:extLst>
          </p:cNvPr>
          <p:cNvSpPr txBox="1"/>
          <p:nvPr/>
        </p:nvSpPr>
        <p:spPr>
          <a:xfrm>
            <a:off x="7090374" y="2087054"/>
            <a:ext cx="1722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EBEA7E-51C4-4605-B358-A918CBB583D8}"/>
              </a:ext>
            </a:extLst>
          </p:cNvPr>
          <p:cNvSpPr txBox="1"/>
          <p:nvPr/>
        </p:nvSpPr>
        <p:spPr>
          <a:xfrm flipH="1">
            <a:off x="9617014" y="1956760"/>
            <a:ext cx="1598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>
              <a:cs typeface="Calibri"/>
            </a:endParaRP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38540621-95C3-4564-B25D-F64229668233}"/>
              </a:ext>
            </a:extLst>
          </p:cNvPr>
          <p:cNvCxnSpPr>
            <a:cxnSpLocks/>
          </p:cNvCxnSpPr>
          <p:nvPr/>
        </p:nvCxnSpPr>
        <p:spPr>
          <a:xfrm>
            <a:off x="8167420" y="669625"/>
            <a:ext cx="1015040" cy="497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lobo: flecha hacia abajo 14">
            <a:extLst>
              <a:ext uri="{FF2B5EF4-FFF2-40B4-BE49-F238E27FC236}">
                <a16:creationId xmlns:a16="http://schemas.microsoft.com/office/drawing/2014/main" id="{50A59553-DE28-457D-911A-A02441C730C8}"/>
              </a:ext>
            </a:extLst>
          </p:cNvPr>
          <p:cNvSpPr/>
          <p:nvPr/>
        </p:nvSpPr>
        <p:spPr>
          <a:xfrm>
            <a:off x="368601" y="1554734"/>
            <a:ext cx="1682149" cy="9776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ea typeface="+mn-lt"/>
                <a:cs typeface="+mn-lt"/>
              </a:rPr>
              <a:t>      Se define</a:t>
            </a: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FC3710-3233-4CCA-9365-FB301A891744}"/>
              </a:ext>
            </a:extLst>
          </p:cNvPr>
          <p:cNvSpPr txBox="1"/>
          <p:nvPr/>
        </p:nvSpPr>
        <p:spPr>
          <a:xfrm>
            <a:off x="2673832" y="4413490"/>
            <a:ext cx="331829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Soluciona problema</a:t>
            </a:r>
          </a:p>
          <a:p>
            <a:endParaRPr lang="es-ES" dirty="0">
              <a:cs typeface="Calibri"/>
            </a:endParaRPr>
          </a:p>
        </p:txBody>
      </p:sp>
      <p:sp>
        <p:nvSpPr>
          <p:cNvPr id="17" name="Globo: flecha hacia abajo 16">
            <a:extLst>
              <a:ext uri="{FF2B5EF4-FFF2-40B4-BE49-F238E27FC236}">
                <a16:creationId xmlns:a16="http://schemas.microsoft.com/office/drawing/2014/main" id="{9E657E53-EE71-4302-8B3F-509FB876181A}"/>
              </a:ext>
            </a:extLst>
          </p:cNvPr>
          <p:cNvSpPr/>
          <p:nvPr/>
        </p:nvSpPr>
        <p:spPr>
          <a:xfrm>
            <a:off x="3287204" y="1899790"/>
            <a:ext cx="1682149" cy="9776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ea typeface="+mn-lt"/>
                <a:cs typeface="+mn-lt"/>
              </a:rPr>
              <a:t>     Emplea</a:t>
            </a: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8" name="Globo: flecha hacia abajo 17">
            <a:extLst>
              <a:ext uri="{FF2B5EF4-FFF2-40B4-BE49-F238E27FC236}">
                <a16:creationId xmlns:a16="http://schemas.microsoft.com/office/drawing/2014/main" id="{CF205D6D-1399-4C08-9E52-34454551B7D9}"/>
              </a:ext>
            </a:extLst>
          </p:cNvPr>
          <p:cNvSpPr/>
          <p:nvPr/>
        </p:nvSpPr>
        <p:spPr>
          <a:xfrm>
            <a:off x="6076412" y="2086696"/>
            <a:ext cx="1682149" cy="9776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ea typeface="+mn-lt"/>
                <a:cs typeface="+mn-lt"/>
              </a:rPr>
              <a:t>       Tiene</a:t>
            </a:r>
            <a:endParaRPr lang="es-ES" dirty="0"/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9" name="Globo: flecha hacia abajo 18">
            <a:extLst>
              <a:ext uri="{FF2B5EF4-FFF2-40B4-BE49-F238E27FC236}">
                <a16:creationId xmlns:a16="http://schemas.microsoft.com/office/drawing/2014/main" id="{38E9DE66-B75F-479E-A5FB-FC5DEDE4754A}"/>
              </a:ext>
            </a:extLst>
          </p:cNvPr>
          <p:cNvSpPr/>
          <p:nvPr/>
        </p:nvSpPr>
        <p:spPr>
          <a:xfrm>
            <a:off x="9253809" y="1022771"/>
            <a:ext cx="1682149" cy="9776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ea typeface="+mn-lt"/>
                <a:cs typeface="+mn-lt"/>
              </a:rPr>
              <a:t>     Se define</a:t>
            </a: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2BF11CB-049B-4055-8962-48F248615766}"/>
              </a:ext>
            </a:extLst>
          </p:cNvPr>
          <p:cNvSpPr/>
          <p:nvPr/>
        </p:nvSpPr>
        <p:spPr>
          <a:xfrm>
            <a:off x="64877" y="2544972"/>
            <a:ext cx="2674188" cy="143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SERIE DE PASOS A SEGUIR PARA DETERMINAR UN PROBLEMA</a:t>
            </a:r>
            <a:endParaRPr lang="es-ES" dirty="0"/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387FA7C-1A49-4F18-BBC5-E528B14240CF}"/>
              </a:ext>
            </a:extLst>
          </p:cNvPr>
          <p:cNvSpPr/>
          <p:nvPr/>
        </p:nvSpPr>
        <p:spPr>
          <a:xfrm>
            <a:off x="409932" y="4529050"/>
            <a:ext cx="2257245" cy="218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AutoNum type="arabicPeriod"/>
            </a:pPr>
            <a:r>
              <a:rPr lang="es-ES" sz="1600" dirty="0">
                <a:cs typeface="Calibri"/>
              </a:rPr>
              <a:t>DEINICION DEL PROBLEMA</a:t>
            </a:r>
          </a:p>
          <a:p>
            <a:pPr marL="342900" indent="-342900" algn="ctr">
              <a:buAutoNum type="arabicPeriod"/>
            </a:pPr>
            <a:r>
              <a:rPr lang="es-ES" sz="1600" dirty="0">
                <a:cs typeface="Calibri"/>
              </a:rPr>
              <a:t>ANALISIS DEL PROBLEMA</a:t>
            </a:r>
          </a:p>
          <a:p>
            <a:pPr marL="342900" indent="-342900" algn="ctr">
              <a:buAutoNum type="arabicPeriod"/>
            </a:pPr>
            <a:r>
              <a:rPr lang="es-ES" sz="1600" dirty="0">
                <a:cs typeface="Calibri"/>
              </a:rPr>
              <a:t>DISEÑO</a:t>
            </a:r>
          </a:p>
          <a:p>
            <a:pPr algn="ctr"/>
            <a:endParaRPr lang="es-ES" sz="1600" dirty="0"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AC62D9B-2AA3-4D2D-A030-4ADC1DABF57F}"/>
              </a:ext>
            </a:extLst>
          </p:cNvPr>
          <p:cNvSpPr/>
          <p:nvPr/>
        </p:nvSpPr>
        <p:spPr>
          <a:xfrm>
            <a:off x="3040989" y="2875651"/>
            <a:ext cx="1811548" cy="805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METODOLOGÍA</a:t>
            </a:r>
          </a:p>
          <a:p>
            <a:pPr algn="ctr"/>
            <a:endParaRPr lang="es-ES" dirty="0">
              <a:cs typeface="Calibri"/>
            </a:endParaRPr>
          </a:p>
        </p:txBody>
      </p: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97DBD7B9-EDD8-41D7-81B5-940517927C7E}"/>
              </a:ext>
            </a:extLst>
          </p:cNvPr>
          <p:cNvCxnSpPr>
            <a:cxnSpLocks/>
          </p:cNvCxnSpPr>
          <p:nvPr/>
        </p:nvCxnSpPr>
        <p:spPr>
          <a:xfrm flipH="1">
            <a:off x="2868101" y="4721344"/>
            <a:ext cx="753375" cy="3249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B9A198A-BEAB-4573-BB84-0883B5FF9ED5}"/>
              </a:ext>
            </a:extLst>
          </p:cNvPr>
          <p:cNvSpPr/>
          <p:nvPr/>
        </p:nvSpPr>
        <p:spPr>
          <a:xfrm>
            <a:off x="5298234" y="3206330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CARATERISTICAS</a:t>
            </a:r>
            <a:endParaRPr lang="es-ES" sz="1600">
              <a:cs typeface="Calibri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09627E-E0F1-4598-85AF-FDF7C6DC38A5}"/>
              </a:ext>
            </a:extLst>
          </p:cNvPr>
          <p:cNvSpPr/>
          <p:nvPr/>
        </p:nvSpPr>
        <p:spPr>
          <a:xfrm>
            <a:off x="7152912" y="3206329"/>
            <a:ext cx="1523999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ELEMENTOS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7989779-CDA9-4293-BB50-06FA9197B418}"/>
              </a:ext>
            </a:extLst>
          </p:cNvPr>
          <p:cNvSpPr/>
          <p:nvPr/>
        </p:nvSpPr>
        <p:spPr>
          <a:xfrm>
            <a:off x="8676913" y="2084896"/>
            <a:ext cx="1293962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DIAGRAMA DE FLUJO</a:t>
            </a:r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5CAD927-2677-479C-AA04-1440DB4AAFFD}"/>
              </a:ext>
            </a:extLst>
          </p:cNvPr>
          <p:cNvSpPr/>
          <p:nvPr/>
        </p:nvSpPr>
        <p:spPr>
          <a:xfrm>
            <a:off x="10344686" y="2084895"/>
            <a:ext cx="1293962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CODIGO</a:t>
            </a:r>
          </a:p>
          <a:p>
            <a:pPr algn="ctr"/>
            <a:endParaRPr lang="es-ES" dirty="0">
              <a:cs typeface="Calibri"/>
            </a:endParaRP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30C59EA9-5135-47ED-8147-AD7D94EB629C}"/>
              </a:ext>
            </a:extLst>
          </p:cNvPr>
          <p:cNvCxnSpPr>
            <a:cxnSpLocks/>
          </p:cNvCxnSpPr>
          <p:nvPr/>
        </p:nvCxnSpPr>
        <p:spPr>
          <a:xfrm flipH="1">
            <a:off x="3745119" y="3829949"/>
            <a:ext cx="451450" cy="6124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6F8D6CE-10C9-4466-B263-286C733669D1}"/>
              </a:ext>
            </a:extLst>
          </p:cNvPr>
          <p:cNvSpPr/>
          <p:nvPr/>
        </p:nvSpPr>
        <p:spPr>
          <a:xfrm>
            <a:off x="9970875" y="3910820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PROCESO 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2B07741-A31C-4B9F-BE70-65697D826914}"/>
              </a:ext>
            </a:extLst>
          </p:cNvPr>
          <p:cNvSpPr/>
          <p:nvPr/>
        </p:nvSpPr>
        <p:spPr>
          <a:xfrm>
            <a:off x="3429177" y="5492330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PRESICION 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E5CDBA6-7965-463B-9C9D-E281EC8C58E5}"/>
              </a:ext>
            </a:extLst>
          </p:cNvPr>
          <p:cNvSpPr/>
          <p:nvPr/>
        </p:nvSpPr>
        <p:spPr>
          <a:xfrm>
            <a:off x="6520308" y="5219159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DETERMINISMO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CA8B4DB-06B1-4159-A175-F2CB811D0AC9}"/>
              </a:ext>
            </a:extLst>
          </p:cNvPr>
          <p:cNvSpPr/>
          <p:nvPr/>
        </p:nvSpPr>
        <p:spPr>
          <a:xfrm>
            <a:off x="5125706" y="5966783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FINITUD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10B02A-E928-4342-918B-D3E9B465D691}"/>
              </a:ext>
            </a:extLst>
          </p:cNvPr>
          <p:cNvSpPr/>
          <p:nvPr/>
        </p:nvSpPr>
        <p:spPr>
          <a:xfrm>
            <a:off x="8518761" y="4960367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ENTRADA</a:t>
            </a:r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F30F2FB-E834-425F-8B2E-81803294D41A}"/>
              </a:ext>
            </a:extLst>
          </p:cNvPr>
          <p:cNvSpPr/>
          <p:nvPr/>
        </p:nvSpPr>
        <p:spPr>
          <a:xfrm>
            <a:off x="10560347" y="4830971"/>
            <a:ext cx="1624640" cy="66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cs typeface="Calibri"/>
              </a:rPr>
              <a:t>SALIDA</a:t>
            </a:r>
            <a:endParaRPr lang="es-ES" dirty="0"/>
          </a:p>
        </p:txBody>
      </p: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2C425165-58BD-44D4-B173-6AE12A23E87B}"/>
              </a:ext>
            </a:extLst>
          </p:cNvPr>
          <p:cNvCxnSpPr>
            <a:cxnSpLocks/>
          </p:cNvCxnSpPr>
          <p:nvPr/>
        </p:nvCxnSpPr>
        <p:spPr>
          <a:xfrm flipH="1">
            <a:off x="5887344" y="3916213"/>
            <a:ext cx="207036" cy="569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857A254-1B22-4BBA-9340-FBAC5CE7C035}"/>
              </a:ext>
            </a:extLst>
          </p:cNvPr>
          <p:cNvSpPr txBox="1"/>
          <p:nvPr/>
        </p:nvSpPr>
        <p:spPr>
          <a:xfrm>
            <a:off x="5518750" y="4426071"/>
            <a:ext cx="280070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Son</a:t>
            </a:r>
          </a:p>
          <a:p>
            <a:endParaRPr lang="es-ES" dirty="0">
              <a:cs typeface="Calibri"/>
            </a:endParaRPr>
          </a:p>
          <a:p>
            <a:pPr algn="l"/>
            <a:endParaRPr lang="es-ES" dirty="0">
              <a:cs typeface="Calibri"/>
            </a:endParaRPr>
          </a:p>
        </p:txBody>
      </p: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3588646C-DD61-4C79-8BF4-5F539FB344DF}"/>
              </a:ext>
            </a:extLst>
          </p:cNvPr>
          <p:cNvCxnSpPr>
            <a:cxnSpLocks/>
          </p:cNvCxnSpPr>
          <p:nvPr/>
        </p:nvCxnSpPr>
        <p:spPr>
          <a:xfrm>
            <a:off x="5936228" y="4735720"/>
            <a:ext cx="540588" cy="6124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4CBB1408-867A-46F1-927D-B9443CAB916B}"/>
              </a:ext>
            </a:extLst>
          </p:cNvPr>
          <p:cNvCxnSpPr>
            <a:cxnSpLocks/>
          </p:cNvCxnSpPr>
          <p:nvPr/>
        </p:nvCxnSpPr>
        <p:spPr>
          <a:xfrm>
            <a:off x="5763702" y="4807609"/>
            <a:ext cx="94888" cy="9143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6F395561-2124-40B4-9F4E-355C172A142C}"/>
              </a:ext>
            </a:extLst>
          </p:cNvPr>
          <p:cNvCxnSpPr>
            <a:cxnSpLocks/>
          </p:cNvCxnSpPr>
          <p:nvPr/>
        </p:nvCxnSpPr>
        <p:spPr>
          <a:xfrm flipH="1">
            <a:off x="4909683" y="4750099"/>
            <a:ext cx="681488" cy="540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69610D1-A130-4641-AA62-A99D4FF0F940}"/>
              </a:ext>
            </a:extLst>
          </p:cNvPr>
          <p:cNvSpPr txBox="1"/>
          <p:nvPr/>
        </p:nvSpPr>
        <p:spPr>
          <a:xfrm>
            <a:off x="8450831" y="4108871"/>
            <a:ext cx="8741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Son</a:t>
            </a:r>
          </a:p>
          <a:p>
            <a:endParaRPr lang="es-ES" dirty="0">
              <a:cs typeface="Calibri"/>
            </a:endParaRPr>
          </a:p>
          <a:p>
            <a:pPr algn="l"/>
            <a:endParaRPr lang="es-ES" dirty="0">
              <a:cs typeface="Calibri"/>
            </a:endParaRPr>
          </a:p>
        </p:txBody>
      </p: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3C904829-2285-4405-A96E-D6AB2BE3DDD6}"/>
              </a:ext>
            </a:extLst>
          </p:cNvPr>
          <p:cNvCxnSpPr>
            <a:cxnSpLocks/>
          </p:cNvCxnSpPr>
          <p:nvPr/>
        </p:nvCxnSpPr>
        <p:spPr>
          <a:xfrm>
            <a:off x="8006568" y="3988100"/>
            <a:ext cx="511832" cy="2530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F3A51F65-A0D7-482A-B9F1-9D1C20987209}"/>
              </a:ext>
            </a:extLst>
          </p:cNvPr>
          <p:cNvCxnSpPr>
            <a:cxnSpLocks/>
          </p:cNvCxnSpPr>
          <p:nvPr/>
        </p:nvCxnSpPr>
        <p:spPr>
          <a:xfrm>
            <a:off x="8682303" y="4534438"/>
            <a:ext cx="296172" cy="339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3DAD7C-51D2-4804-917B-B9808D1D703F}"/>
              </a:ext>
            </a:extLst>
          </p:cNvPr>
          <p:cNvCxnSpPr>
            <a:cxnSpLocks/>
          </p:cNvCxnSpPr>
          <p:nvPr/>
        </p:nvCxnSpPr>
        <p:spPr>
          <a:xfrm>
            <a:off x="8926717" y="4448173"/>
            <a:ext cx="1633265" cy="540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1906E414-0AFC-4D3A-AA9F-4CB12B32571D}"/>
              </a:ext>
            </a:extLst>
          </p:cNvPr>
          <p:cNvCxnSpPr>
            <a:cxnSpLocks/>
          </p:cNvCxnSpPr>
          <p:nvPr/>
        </p:nvCxnSpPr>
        <p:spPr>
          <a:xfrm flipV="1">
            <a:off x="8969850" y="4140500"/>
            <a:ext cx="957530" cy="106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arcador de número de diapositiva 51">
            <a:extLst>
              <a:ext uri="{FF2B5EF4-FFF2-40B4-BE49-F238E27FC236}">
                <a16:creationId xmlns:a16="http://schemas.microsoft.com/office/drawing/2014/main" id="{7CEFC4F8-58AB-463C-B8E9-74FA2207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528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Facet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298</cp:revision>
  <dcterms:created xsi:type="dcterms:W3CDTF">2012-07-30T22:48:03Z</dcterms:created>
  <dcterms:modified xsi:type="dcterms:W3CDTF">2021-09-07T01:33:22Z</dcterms:modified>
</cp:coreProperties>
</file>