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uis-cj/data-science-solar-power-pla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linkedin.com/in/luis-cj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EF86B88-DEE1-40C1-BB96-FE34595446C2}"/>
              </a:ext>
            </a:extLst>
          </p:cNvPr>
          <p:cNvSpPr txBox="1">
            <a:spLocks/>
          </p:cNvSpPr>
          <p:nvPr/>
        </p:nvSpPr>
        <p:spPr>
          <a:xfrm>
            <a:off x="875930" y="5098457"/>
            <a:ext cx="10570346" cy="80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Web scraping to gain company insights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ABF6245-652C-4712-8855-ED7D59C99F2C}"/>
              </a:ext>
            </a:extLst>
          </p:cNvPr>
          <p:cNvSpPr txBox="1">
            <a:spLocks/>
          </p:cNvSpPr>
          <p:nvPr/>
        </p:nvSpPr>
        <p:spPr>
          <a:xfrm>
            <a:off x="562252" y="6190464"/>
            <a:ext cx="1923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github.com/luis-cj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E4E78CD0-94CB-44FF-A614-6CEC816A3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0" y="6256791"/>
            <a:ext cx="232470" cy="232470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C629048C-2794-4AE6-B840-25D4CBB71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130" y="6267860"/>
            <a:ext cx="228658" cy="19445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7E0A834-997F-448C-BC36-B2C71F7592F6}"/>
              </a:ext>
            </a:extLst>
          </p:cNvPr>
          <p:cNvSpPr txBox="1">
            <a:spLocks/>
          </p:cNvSpPr>
          <p:nvPr/>
        </p:nvSpPr>
        <p:spPr>
          <a:xfrm>
            <a:off x="9625045" y="6184520"/>
            <a:ext cx="1923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linkedin.com/in/</a:t>
            </a:r>
            <a:r>
              <a:rPr lang="en-GB" dirty="0" err="1"/>
              <a:t>luis-cj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A731BB-41F6-421E-869E-64029A4DE20E}"/>
              </a:ext>
            </a:extLst>
          </p:cNvPr>
          <p:cNvSpPr txBox="1">
            <a:spLocks/>
          </p:cNvSpPr>
          <p:nvPr/>
        </p:nvSpPr>
        <p:spPr>
          <a:xfrm>
            <a:off x="1589103" y="258542"/>
            <a:ext cx="9144000" cy="1211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/>
              <a:t>British Airways data science programme</a:t>
            </a:r>
          </a:p>
        </p:txBody>
      </p:sp>
      <p:pic>
        <p:nvPicPr>
          <p:cNvPr id="1026" name="Picture 2" descr="https://cdn.discordapp.com/attachments/1080043698982752256/1106316542930583683/Pepito_advertisement_picture_of_an_airplane_in_the_middle_of_th_dbf23375-67af-4d68-9def-2b8e71b3c3fe.png">
            <a:extLst>
              <a:ext uri="{FF2B5EF4-FFF2-40B4-BE49-F238E27FC236}">
                <a16:creationId xmlns:a16="http://schemas.microsoft.com/office/drawing/2014/main" id="{91E1F995-B72F-4380-8977-7F7120A26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86" y="1759543"/>
            <a:ext cx="6677828" cy="333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23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36CFA8-28E1-4136-8588-88E700A93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2" y="544774"/>
            <a:ext cx="3801764" cy="2665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077246-8CE8-47C6-8D98-C84BB4CF213C}"/>
              </a:ext>
            </a:extLst>
          </p:cNvPr>
          <p:cNvSpPr txBox="1"/>
          <p:nvPr/>
        </p:nvSpPr>
        <p:spPr>
          <a:xfrm>
            <a:off x="327402" y="259548"/>
            <a:ext cx="409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Exhibit 1: For the last 5 years, the mean rating has been 4.2/10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E9C62-88CC-407D-9294-FAAEF58980E2}"/>
              </a:ext>
            </a:extLst>
          </p:cNvPr>
          <p:cNvSpPr txBox="1"/>
          <p:nvPr/>
        </p:nvSpPr>
        <p:spPr>
          <a:xfrm>
            <a:off x="2801844" y="1778384"/>
            <a:ext cx="1215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Mean rating: 4.2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A85F4-53D2-45FA-B775-0601BFA4D587}"/>
              </a:ext>
            </a:extLst>
          </p:cNvPr>
          <p:cNvSpPr txBox="1"/>
          <p:nvPr/>
        </p:nvSpPr>
        <p:spPr>
          <a:xfrm>
            <a:off x="6307400" y="241326"/>
            <a:ext cx="525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Exhibit 2: During the last 5 years the worst ratings have been obtained during the months of March, July and November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638814-D069-4545-B008-898DF47CC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0" y="626048"/>
            <a:ext cx="5111522" cy="355437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5A2E1FD-C639-40A3-90B7-ECF726C3E357}"/>
              </a:ext>
            </a:extLst>
          </p:cNvPr>
          <p:cNvSpPr/>
          <p:nvPr/>
        </p:nvSpPr>
        <p:spPr>
          <a:xfrm>
            <a:off x="7449423" y="3335973"/>
            <a:ext cx="394282" cy="394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CD6E4-9B5C-4749-8046-8B83A239C633}"/>
              </a:ext>
            </a:extLst>
          </p:cNvPr>
          <p:cNvSpPr/>
          <p:nvPr/>
        </p:nvSpPr>
        <p:spPr>
          <a:xfrm>
            <a:off x="9002506" y="3312155"/>
            <a:ext cx="394282" cy="394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10DFE0-5C74-492E-9AED-3C5980140B7F}"/>
              </a:ext>
            </a:extLst>
          </p:cNvPr>
          <p:cNvSpPr/>
          <p:nvPr/>
        </p:nvSpPr>
        <p:spPr>
          <a:xfrm>
            <a:off x="10564256" y="2659212"/>
            <a:ext cx="394282" cy="394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DF020C-6C74-4AC8-89FB-4170C34677F3}"/>
              </a:ext>
            </a:extLst>
          </p:cNvPr>
          <p:cNvSpPr txBox="1"/>
          <p:nvPr/>
        </p:nvSpPr>
        <p:spPr>
          <a:xfrm>
            <a:off x="6643886" y="4188807"/>
            <a:ext cx="5111522" cy="584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Special attention should be payed during these months in order to increase customer satisfaction.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615922-C49F-4813-8CFB-5F011B5B0B1C}"/>
              </a:ext>
            </a:extLst>
          </p:cNvPr>
          <p:cNvSpPr/>
          <p:nvPr/>
        </p:nvSpPr>
        <p:spPr>
          <a:xfrm>
            <a:off x="3980525" y="1701042"/>
            <a:ext cx="241726" cy="1212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4F7416-F251-4815-9AA3-AAB2BBBF65B2}"/>
              </a:ext>
            </a:extLst>
          </p:cNvPr>
          <p:cNvSpPr txBox="1"/>
          <p:nvPr/>
        </p:nvSpPr>
        <p:spPr>
          <a:xfrm>
            <a:off x="327402" y="3243277"/>
            <a:ext cx="509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Exhibit 3: For the worst ratings the most frequently repeated words are related to the seat on the plane, the punctuality of the flight and the in-flight services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D8AB25-B6AB-4A81-BC87-AF74F3EC2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2" y="3704942"/>
            <a:ext cx="4428898" cy="302089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3E5266-B237-4E63-BFBD-5908ED2783F6}"/>
              </a:ext>
            </a:extLst>
          </p:cNvPr>
          <p:cNvSpPr txBox="1"/>
          <p:nvPr/>
        </p:nvSpPr>
        <p:spPr>
          <a:xfrm>
            <a:off x="4756300" y="5193687"/>
            <a:ext cx="5111522" cy="1169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worst ratings seem to accumulate during high-demand flight periods, where customers value punctuality the most. In order to increase customer satisfaction, if punctuality cannot be accomplished due to external factors, a better service should be provided to customers (e.g. free food or seat selection).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164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Luis Castrillo</cp:lastModifiedBy>
  <cp:revision>25</cp:revision>
  <dcterms:created xsi:type="dcterms:W3CDTF">2022-12-06T11:13:27Z</dcterms:created>
  <dcterms:modified xsi:type="dcterms:W3CDTF">2023-05-11T20:32:05Z</dcterms:modified>
</cp:coreProperties>
</file>