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16" r:id="rId4"/>
    <p:sldId id="315" r:id="rId5"/>
    <p:sldId id="314" r:id="rId6"/>
    <p:sldId id="266" r:id="rId7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lion" initials="P" lastIdx="1" clrIdx="0">
    <p:extLst>
      <p:ext uri="{19B8F6BF-5375-455C-9EA6-DF929625EA0E}">
        <p15:presenceInfo xmlns:p15="http://schemas.microsoft.com/office/powerpoint/2012/main" userId="Pav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13D"/>
    <a:srgbClr val="BAA776"/>
    <a:srgbClr val="73BFF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56C8-0988-418E-B53B-E31143ACD50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D4C609-FF22-491A-9DEE-02EA10D7F2D5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1.Entendimiento del Negocio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5EB965-37E2-4E3D-A3E8-4808541C5E51}" type="par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6823B5BC-49F4-4535-B0C0-A7A9C7DF537A}" type="sib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B8BAE473-1B38-404C-ACC4-F96AAEA14D6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2.Relleno automatizado-Macros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73122F-1613-480B-8334-74CF09D49F2A}" type="par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24B24415-84AF-4137-95A0-CB1197E596F3}" type="sib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37265E87-FF97-4550-BCEF-7B1ECFDECCF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3.Modelamiento con Random Forest-Python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06684C-D85C-4A24-850F-99F93BBEF449}" type="par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4A906E76-056E-4A5E-A4C8-B30A72021628}" type="sib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F12BC4A4-35C1-4D8E-8182-E9DA6A3002E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4.</a:t>
          </a:r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Dashboard-Power Bi</a:t>
          </a:r>
        </a:p>
      </dgm:t>
    </dgm:pt>
    <dgm:pt modelId="{42345943-E37D-4469-B2D8-8B4E05F2D871}" type="par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1AB09970-0752-44FB-A0E8-1A758DBAA3B5}" type="sib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3A6B6462-897E-478B-A0AA-F2DED12F68FB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5.Conclusiones</a:t>
          </a:r>
        </a:p>
      </dgm:t>
    </dgm:pt>
    <dgm:pt modelId="{49822077-12B2-4351-827F-D9689924126C}" type="parTrans" cxnId="{248077B1-4ECC-4461-B25A-565738F6105F}">
      <dgm:prSet/>
      <dgm:spPr/>
      <dgm:t>
        <a:bodyPr/>
        <a:lstStyle/>
        <a:p>
          <a:endParaRPr lang="es-PE"/>
        </a:p>
      </dgm:t>
    </dgm:pt>
    <dgm:pt modelId="{7DC984EA-EE9B-4DB5-93E3-8E47F5B5D572}" type="sibTrans" cxnId="{248077B1-4ECC-4461-B25A-565738F6105F}">
      <dgm:prSet/>
      <dgm:spPr/>
      <dgm:t>
        <a:bodyPr/>
        <a:lstStyle/>
        <a:p>
          <a:endParaRPr lang="es-PE"/>
        </a:p>
      </dgm:t>
    </dgm:pt>
    <dgm:pt modelId="{2B145DA8-C76E-4648-8352-DB63A7B829C3}" type="pres">
      <dgm:prSet presAssocID="{3B0B56C8-0988-418E-B53B-E31143ACD504}" presName="compositeShape" presStyleCnt="0">
        <dgm:presLayoutVars>
          <dgm:dir/>
          <dgm:resizeHandles/>
        </dgm:presLayoutVars>
      </dgm:prSet>
      <dgm:spPr/>
    </dgm:pt>
    <dgm:pt modelId="{5529478A-532B-49EC-A93B-A5F90D4A7665}" type="pres">
      <dgm:prSet presAssocID="{3B0B56C8-0988-418E-B53B-E31143ACD504}" presName="pyramid" presStyleLbl="node1" presStyleIdx="0" presStyleCnt="1"/>
      <dgm:spPr/>
    </dgm:pt>
    <dgm:pt modelId="{3DC8D203-CF2C-4ED6-8D82-1DDA4BAEFD54}" type="pres">
      <dgm:prSet presAssocID="{3B0B56C8-0988-418E-B53B-E31143ACD504}" presName="theList" presStyleCnt="0"/>
      <dgm:spPr/>
    </dgm:pt>
    <dgm:pt modelId="{E6A73B0D-201F-47EE-BF26-968A0646BCAF}" type="pres">
      <dgm:prSet presAssocID="{A7D4C609-FF22-491A-9DEE-02EA10D7F2D5}" presName="aNode" presStyleLbl="fgAcc1" presStyleIdx="0" presStyleCnt="5" custScaleX="127827" custLinFactNeighborY="-70484">
        <dgm:presLayoutVars>
          <dgm:bulletEnabled val="1"/>
        </dgm:presLayoutVars>
      </dgm:prSet>
      <dgm:spPr/>
    </dgm:pt>
    <dgm:pt modelId="{267A9F14-55E5-42DF-BA5E-A3A733FBFA8D}" type="pres">
      <dgm:prSet presAssocID="{A7D4C609-FF22-491A-9DEE-02EA10D7F2D5}" presName="aSpace" presStyleCnt="0"/>
      <dgm:spPr/>
    </dgm:pt>
    <dgm:pt modelId="{3E24ADC6-A208-4B4B-B398-1D98E83ED002}" type="pres">
      <dgm:prSet presAssocID="{B8BAE473-1B38-404C-ACC4-F96AAEA14D6C}" presName="aNode" presStyleLbl="fgAcc1" presStyleIdx="1" presStyleCnt="5" custScaleX="129047">
        <dgm:presLayoutVars>
          <dgm:bulletEnabled val="1"/>
        </dgm:presLayoutVars>
      </dgm:prSet>
      <dgm:spPr/>
    </dgm:pt>
    <dgm:pt modelId="{D286ECA1-8587-4806-BD0A-14FA4D5C41CD}" type="pres">
      <dgm:prSet presAssocID="{B8BAE473-1B38-404C-ACC4-F96AAEA14D6C}" presName="aSpace" presStyleCnt="0"/>
      <dgm:spPr/>
    </dgm:pt>
    <dgm:pt modelId="{A36F2B07-B9AC-4838-AA9E-76472C9B455F}" type="pres">
      <dgm:prSet presAssocID="{37265E87-FF97-4550-BCEF-7B1ECFDECCFC}" presName="aNode" presStyleLbl="fgAcc1" presStyleIdx="2" presStyleCnt="5" custScaleX="129520">
        <dgm:presLayoutVars>
          <dgm:bulletEnabled val="1"/>
        </dgm:presLayoutVars>
      </dgm:prSet>
      <dgm:spPr/>
    </dgm:pt>
    <dgm:pt modelId="{1392A40F-2F80-4FFB-BD08-E647161027C4}" type="pres">
      <dgm:prSet presAssocID="{37265E87-FF97-4550-BCEF-7B1ECFDECCFC}" presName="aSpace" presStyleCnt="0"/>
      <dgm:spPr/>
    </dgm:pt>
    <dgm:pt modelId="{4FB43A5E-1CA0-491A-B93E-8E83FA36F1DE}" type="pres">
      <dgm:prSet presAssocID="{F12BC4A4-35C1-4D8E-8182-E9DA6A3002E4}" presName="aNode" presStyleLbl="fgAcc1" presStyleIdx="3" presStyleCnt="5" custScaleX="128234">
        <dgm:presLayoutVars>
          <dgm:bulletEnabled val="1"/>
        </dgm:presLayoutVars>
      </dgm:prSet>
      <dgm:spPr/>
    </dgm:pt>
    <dgm:pt modelId="{EBE8F618-03C4-4384-A07C-45A7BC32575E}" type="pres">
      <dgm:prSet presAssocID="{F12BC4A4-35C1-4D8E-8182-E9DA6A3002E4}" presName="aSpace" presStyleCnt="0"/>
      <dgm:spPr/>
    </dgm:pt>
    <dgm:pt modelId="{D56742C4-5D2A-40B9-B713-353725AA4FC7}" type="pres">
      <dgm:prSet presAssocID="{3A6B6462-897E-478B-A0AA-F2DED12F68FB}" presName="aNode" presStyleLbl="fgAcc1" presStyleIdx="4" presStyleCnt="5" custScaleX="128640" custLinFactNeighborY="58889">
        <dgm:presLayoutVars>
          <dgm:bulletEnabled val="1"/>
        </dgm:presLayoutVars>
      </dgm:prSet>
      <dgm:spPr/>
    </dgm:pt>
    <dgm:pt modelId="{B5A6AF29-91F7-4377-844F-67AC17B27C64}" type="pres">
      <dgm:prSet presAssocID="{3A6B6462-897E-478B-A0AA-F2DED12F68FB}" presName="aSpace" presStyleCnt="0"/>
      <dgm:spPr/>
    </dgm:pt>
  </dgm:ptLst>
  <dgm:cxnLst>
    <dgm:cxn modelId="{D4FA0318-88C7-4759-8677-2ACD194AD1DC}" type="presOf" srcId="{B8BAE473-1B38-404C-ACC4-F96AAEA14D6C}" destId="{3E24ADC6-A208-4B4B-B398-1D98E83ED002}" srcOrd="0" destOrd="0" presId="urn:microsoft.com/office/officeart/2005/8/layout/pyramid2"/>
    <dgm:cxn modelId="{2FD2951B-B23F-4663-9EA8-0F0AE64161CB}" type="presOf" srcId="{3A6B6462-897E-478B-A0AA-F2DED12F68FB}" destId="{D56742C4-5D2A-40B9-B713-353725AA4FC7}" srcOrd="0" destOrd="0" presId="urn:microsoft.com/office/officeart/2005/8/layout/pyramid2"/>
    <dgm:cxn modelId="{899E3736-B486-4EF6-BABC-05D0D631F332}" type="presOf" srcId="{37265E87-FF97-4550-BCEF-7B1ECFDECCFC}" destId="{A36F2B07-B9AC-4838-AA9E-76472C9B455F}" srcOrd="0" destOrd="0" presId="urn:microsoft.com/office/officeart/2005/8/layout/pyramid2"/>
    <dgm:cxn modelId="{505AFD46-C5F7-43D7-B477-3DB66FE44D23}" srcId="{3B0B56C8-0988-418E-B53B-E31143ACD504}" destId="{F12BC4A4-35C1-4D8E-8182-E9DA6A3002E4}" srcOrd="3" destOrd="0" parTransId="{42345943-E37D-4469-B2D8-8B4E05F2D871}" sibTransId="{1AB09970-0752-44FB-A0E8-1A758DBAA3B5}"/>
    <dgm:cxn modelId="{62F37053-6574-477D-B8AF-E7DCF9C70883}" type="presOf" srcId="{A7D4C609-FF22-491A-9DEE-02EA10D7F2D5}" destId="{E6A73B0D-201F-47EE-BF26-968A0646BCAF}" srcOrd="0" destOrd="0" presId="urn:microsoft.com/office/officeart/2005/8/layout/pyramid2"/>
    <dgm:cxn modelId="{831F865A-4020-43F7-B91A-471C3A8FF7A6}" type="presOf" srcId="{F12BC4A4-35C1-4D8E-8182-E9DA6A3002E4}" destId="{4FB43A5E-1CA0-491A-B93E-8E83FA36F1DE}" srcOrd="0" destOrd="0" presId="urn:microsoft.com/office/officeart/2005/8/layout/pyramid2"/>
    <dgm:cxn modelId="{287BB09A-4205-46E8-9CF7-BA7849D95A0A}" srcId="{3B0B56C8-0988-418E-B53B-E31143ACD504}" destId="{B8BAE473-1B38-404C-ACC4-F96AAEA14D6C}" srcOrd="1" destOrd="0" parTransId="{5073122F-1613-480B-8334-74CF09D49F2A}" sibTransId="{24B24415-84AF-4137-95A0-CB1197E596F3}"/>
    <dgm:cxn modelId="{78C8C9AE-1219-45F8-9ECA-AE29D0250AE0}" type="presOf" srcId="{3B0B56C8-0988-418E-B53B-E31143ACD504}" destId="{2B145DA8-C76E-4648-8352-DB63A7B829C3}" srcOrd="0" destOrd="0" presId="urn:microsoft.com/office/officeart/2005/8/layout/pyramid2"/>
    <dgm:cxn modelId="{A9D85DB0-26F4-48B3-8C91-41562BE76E10}" srcId="{3B0B56C8-0988-418E-B53B-E31143ACD504}" destId="{37265E87-FF97-4550-BCEF-7B1ECFDECCFC}" srcOrd="2" destOrd="0" parTransId="{0C06684C-D85C-4A24-850F-99F93BBEF449}" sibTransId="{4A906E76-056E-4A5E-A4C8-B30A72021628}"/>
    <dgm:cxn modelId="{248077B1-4ECC-4461-B25A-565738F6105F}" srcId="{3B0B56C8-0988-418E-B53B-E31143ACD504}" destId="{3A6B6462-897E-478B-A0AA-F2DED12F68FB}" srcOrd="4" destOrd="0" parTransId="{49822077-12B2-4351-827F-D9689924126C}" sibTransId="{7DC984EA-EE9B-4DB5-93E3-8E47F5B5D572}"/>
    <dgm:cxn modelId="{5445D8CC-3B8B-4045-822F-D00D8926336D}" srcId="{3B0B56C8-0988-418E-B53B-E31143ACD504}" destId="{A7D4C609-FF22-491A-9DEE-02EA10D7F2D5}" srcOrd="0" destOrd="0" parTransId="{ED5EB965-37E2-4E3D-A3E8-4808541C5E51}" sibTransId="{6823B5BC-49F4-4535-B0C0-A7A9C7DF537A}"/>
    <dgm:cxn modelId="{BBF9BFDA-5DFD-4661-97F3-D18BEB5891B1}" type="presParOf" srcId="{2B145DA8-C76E-4648-8352-DB63A7B829C3}" destId="{5529478A-532B-49EC-A93B-A5F90D4A7665}" srcOrd="0" destOrd="0" presId="urn:microsoft.com/office/officeart/2005/8/layout/pyramid2"/>
    <dgm:cxn modelId="{C444B45D-0E14-4FCD-B1CA-D6B737CA51FA}" type="presParOf" srcId="{2B145DA8-C76E-4648-8352-DB63A7B829C3}" destId="{3DC8D203-CF2C-4ED6-8D82-1DDA4BAEFD54}" srcOrd="1" destOrd="0" presId="urn:microsoft.com/office/officeart/2005/8/layout/pyramid2"/>
    <dgm:cxn modelId="{B9C3DE73-5A13-4ABA-9BF2-F8FE54FB97B5}" type="presParOf" srcId="{3DC8D203-CF2C-4ED6-8D82-1DDA4BAEFD54}" destId="{E6A73B0D-201F-47EE-BF26-968A0646BCAF}" srcOrd="0" destOrd="0" presId="urn:microsoft.com/office/officeart/2005/8/layout/pyramid2"/>
    <dgm:cxn modelId="{0EF521E3-BF8F-4074-A979-ADE155665B47}" type="presParOf" srcId="{3DC8D203-CF2C-4ED6-8D82-1DDA4BAEFD54}" destId="{267A9F14-55E5-42DF-BA5E-A3A733FBFA8D}" srcOrd="1" destOrd="0" presId="urn:microsoft.com/office/officeart/2005/8/layout/pyramid2"/>
    <dgm:cxn modelId="{BD178410-E91E-4F1C-AF0F-6CC7EEF01384}" type="presParOf" srcId="{3DC8D203-CF2C-4ED6-8D82-1DDA4BAEFD54}" destId="{3E24ADC6-A208-4B4B-B398-1D98E83ED002}" srcOrd="2" destOrd="0" presId="urn:microsoft.com/office/officeart/2005/8/layout/pyramid2"/>
    <dgm:cxn modelId="{26CE6660-FDDA-463B-89BD-A9A2F93C3230}" type="presParOf" srcId="{3DC8D203-CF2C-4ED6-8D82-1DDA4BAEFD54}" destId="{D286ECA1-8587-4806-BD0A-14FA4D5C41CD}" srcOrd="3" destOrd="0" presId="urn:microsoft.com/office/officeart/2005/8/layout/pyramid2"/>
    <dgm:cxn modelId="{37859876-1D2B-45A6-9B07-BE1ACC7FA984}" type="presParOf" srcId="{3DC8D203-CF2C-4ED6-8D82-1DDA4BAEFD54}" destId="{A36F2B07-B9AC-4838-AA9E-76472C9B455F}" srcOrd="4" destOrd="0" presId="urn:microsoft.com/office/officeart/2005/8/layout/pyramid2"/>
    <dgm:cxn modelId="{334BA45E-7422-4154-875B-A2E03E610F52}" type="presParOf" srcId="{3DC8D203-CF2C-4ED6-8D82-1DDA4BAEFD54}" destId="{1392A40F-2F80-4FFB-BD08-E647161027C4}" srcOrd="5" destOrd="0" presId="urn:microsoft.com/office/officeart/2005/8/layout/pyramid2"/>
    <dgm:cxn modelId="{0CA9F8B7-1DA6-4103-AD69-FB17D64A57BF}" type="presParOf" srcId="{3DC8D203-CF2C-4ED6-8D82-1DDA4BAEFD54}" destId="{4FB43A5E-1CA0-491A-B93E-8E83FA36F1DE}" srcOrd="6" destOrd="0" presId="urn:microsoft.com/office/officeart/2005/8/layout/pyramid2"/>
    <dgm:cxn modelId="{0FD91F48-C5A4-4206-9938-5BDA40F01726}" type="presParOf" srcId="{3DC8D203-CF2C-4ED6-8D82-1DDA4BAEFD54}" destId="{EBE8F618-03C4-4384-A07C-45A7BC32575E}" srcOrd="7" destOrd="0" presId="urn:microsoft.com/office/officeart/2005/8/layout/pyramid2"/>
    <dgm:cxn modelId="{6C7E4E00-184D-4724-AE25-7914BEEA4AFD}" type="presParOf" srcId="{3DC8D203-CF2C-4ED6-8D82-1DDA4BAEFD54}" destId="{D56742C4-5D2A-40B9-B713-353725AA4FC7}" srcOrd="8" destOrd="0" presId="urn:microsoft.com/office/officeart/2005/8/layout/pyramid2"/>
    <dgm:cxn modelId="{93AC2302-FA57-4725-B706-FE0D8AED0B8B}" type="presParOf" srcId="{3DC8D203-CF2C-4ED6-8D82-1DDA4BAEFD54}" destId="{B5A6AF29-91F7-4377-844F-67AC17B27C64}" srcOrd="9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478A-532B-49EC-A93B-A5F90D4A7665}">
      <dsp:nvSpPr>
        <dsp:cNvPr id="0" name=""/>
        <dsp:cNvSpPr/>
      </dsp:nvSpPr>
      <dsp:spPr>
        <a:xfrm>
          <a:off x="533310" y="0"/>
          <a:ext cx="6347789" cy="634778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3B0D-201F-47EE-BF26-968A0646BCAF}">
      <dsp:nvSpPr>
        <dsp:cNvPr id="0" name=""/>
        <dsp:cNvSpPr/>
      </dsp:nvSpPr>
      <dsp:spPr>
        <a:xfrm>
          <a:off x="3133125" y="555877"/>
          <a:ext cx="5274223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1.Entendimiento del Negocio</a:t>
          </a:r>
          <a:endParaRPr lang="es-PE" sz="2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177185" y="599937"/>
        <a:ext cx="5186103" cy="814456"/>
      </dsp:txXfrm>
    </dsp:sp>
    <dsp:sp modelId="{3E24ADC6-A208-4B4B-B398-1D98E83ED002}">
      <dsp:nvSpPr>
        <dsp:cNvPr id="0" name=""/>
        <dsp:cNvSpPr/>
      </dsp:nvSpPr>
      <dsp:spPr>
        <a:xfrm>
          <a:off x="3107956" y="1650797"/>
          <a:ext cx="5324561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2.Relleno automatizado-Macros</a:t>
          </a:r>
          <a:endParaRPr lang="es-PE" sz="2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152016" y="1694857"/>
        <a:ext cx="5236441" cy="814456"/>
      </dsp:txXfrm>
    </dsp:sp>
    <dsp:sp modelId="{A36F2B07-B9AC-4838-AA9E-76472C9B455F}">
      <dsp:nvSpPr>
        <dsp:cNvPr id="0" name=""/>
        <dsp:cNvSpPr/>
      </dsp:nvSpPr>
      <dsp:spPr>
        <a:xfrm>
          <a:off x="3098198" y="2666195"/>
          <a:ext cx="5344077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3.Modelamiento con Random Forest-Python</a:t>
          </a:r>
          <a:endParaRPr lang="es-PE" sz="21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3142258" y="2710255"/>
        <a:ext cx="5255957" cy="814456"/>
      </dsp:txXfrm>
    </dsp:sp>
    <dsp:sp modelId="{4FB43A5E-1CA0-491A-B93E-8E83FA36F1DE}">
      <dsp:nvSpPr>
        <dsp:cNvPr id="0" name=""/>
        <dsp:cNvSpPr/>
      </dsp:nvSpPr>
      <dsp:spPr>
        <a:xfrm>
          <a:off x="3124729" y="3681594"/>
          <a:ext cx="5291016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4.</a:t>
          </a:r>
          <a:r>
            <a:rPr lang="es-PE" sz="2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Dashboard-Power Bi</a:t>
          </a:r>
        </a:p>
      </dsp:txBody>
      <dsp:txXfrm>
        <a:off x="3168789" y="3725654"/>
        <a:ext cx="5202896" cy="814456"/>
      </dsp:txXfrm>
    </dsp:sp>
    <dsp:sp modelId="{D56742C4-5D2A-40B9-B713-353725AA4FC7}">
      <dsp:nvSpPr>
        <dsp:cNvPr id="0" name=""/>
        <dsp:cNvSpPr/>
      </dsp:nvSpPr>
      <dsp:spPr>
        <a:xfrm>
          <a:off x="3116353" y="4763432"/>
          <a:ext cx="5307768" cy="90257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21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5.Conclusiones</a:t>
          </a:r>
        </a:p>
      </dsp:txBody>
      <dsp:txXfrm>
        <a:off x="3160413" y="4807492"/>
        <a:ext cx="5219648" cy="8144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7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5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01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8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2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3BA9-CA52-48D4-B9CF-1C974C962AE6}" type="datetimeFigureOut">
              <a:rPr lang="es-PE" smtClean="0"/>
              <a:t>28/09/2022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3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59B2513-524F-4F73-8890-16CDB921DABF}"/>
              </a:ext>
            </a:extLst>
          </p:cNvPr>
          <p:cNvSpPr txBox="1"/>
          <p:nvPr/>
        </p:nvSpPr>
        <p:spPr>
          <a:xfrm>
            <a:off x="1510748" y="318053"/>
            <a:ext cx="9276522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b="0" i="0" dirty="0">
                <a:solidFill>
                  <a:srgbClr val="000000"/>
                </a:solidFill>
                <a:effectLst/>
                <a:latin typeface="Segoe UI Bold"/>
              </a:rPr>
              <a:t>DASHBOARD DE PUNTAJES DE LOS COLABORADORES</a:t>
            </a:r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:</a:t>
            </a:r>
          </a:p>
          <a:p>
            <a:pPr algn="ctr"/>
            <a:r>
              <a:rPr lang="es-ES" sz="24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Tema : Puntajes de Colaboradores</a:t>
            </a:r>
          </a:p>
          <a:p>
            <a:pPr algn="ctr"/>
            <a: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Luis Edgar Gutierrez Saldaña</a:t>
            </a: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F6EFA6-CCCF-4540-8A55-FD2C03147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0037" y="1828800"/>
            <a:ext cx="6033875" cy="477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5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511851872"/>
              </p:ext>
            </p:extLst>
          </p:nvPr>
        </p:nvGraphicFramePr>
        <p:xfrm>
          <a:off x="1298713" y="278297"/>
          <a:ext cx="8975587" cy="634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85848FEF-DB80-4425-AC34-171E88A5CD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4" y="0"/>
            <a:ext cx="1492802" cy="1007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5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A74E48B-F3AA-4244-8BF4-9CE1673F0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94" y="2571924"/>
            <a:ext cx="1729094" cy="15470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A422A2E-8AB5-4868-BD4C-E68B6FB70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9441" y="2571923"/>
            <a:ext cx="1304051" cy="154707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4A6ED1D-742D-4992-B812-3C0FDC30F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181" y="2571923"/>
            <a:ext cx="1375794" cy="1547071"/>
          </a:xfrm>
          <a:prstGeom prst="rect">
            <a:avLst/>
          </a:prstGeom>
        </p:spPr>
      </p:pic>
      <p:sp>
        <p:nvSpPr>
          <p:cNvPr id="9" name="Signo más 8">
            <a:extLst>
              <a:ext uri="{FF2B5EF4-FFF2-40B4-BE49-F238E27FC236}">
                <a16:creationId xmlns:a16="http://schemas.microsoft.com/office/drawing/2014/main" id="{523F5FB1-CA05-4DE6-AB91-4D1583C2E04C}"/>
              </a:ext>
            </a:extLst>
          </p:cNvPr>
          <p:cNvSpPr/>
          <p:nvPr/>
        </p:nvSpPr>
        <p:spPr>
          <a:xfrm>
            <a:off x="4387442" y="3003259"/>
            <a:ext cx="503340" cy="721453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0" name="Signo más 9">
            <a:extLst>
              <a:ext uri="{FF2B5EF4-FFF2-40B4-BE49-F238E27FC236}">
                <a16:creationId xmlns:a16="http://schemas.microsoft.com/office/drawing/2014/main" id="{9D2CD506-212B-4367-8BF6-1351566E057A}"/>
              </a:ext>
            </a:extLst>
          </p:cNvPr>
          <p:cNvSpPr/>
          <p:nvPr/>
        </p:nvSpPr>
        <p:spPr>
          <a:xfrm>
            <a:off x="7920605" y="3003259"/>
            <a:ext cx="503340" cy="721453"/>
          </a:xfrm>
          <a:prstGeom prst="mathPlus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76856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848FEF-DB80-4425-AC34-171E88A5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4" y="0"/>
            <a:ext cx="1492802" cy="100716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5AF3804-5795-480F-9B12-BAC258D820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1262062"/>
            <a:ext cx="70008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983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5848FEF-DB80-4425-AC34-171E88A5C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504" y="0"/>
            <a:ext cx="1492802" cy="100716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C55F2D2C-3FF3-4E65-AB1F-999052068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2424" y="1247775"/>
            <a:ext cx="77819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91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3260521" y="253433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MUCHAS GRACIAS POR SU TIEMPO</a:t>
            </a:r>
          </a:p>
        </p:txBody>
      </p:sp>
    </p:spTree>
    <p:extLst>
      <p:ext uri="{BB962C8B-B14F-4D97-AF65-F5344CB8AC3E}">
        <p14:creationId xmlns:p14="http://schemas.microsoft.com/office/powerpoint/2010/main" val="34225429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43</Words>
  <Application>Microsoft Office PowerPoint</Application>
  <PresentationFormat>Panorámica</PresentationFormat>
  <Paragraphs>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Segoe UI Bold</vt:lpstr>
      <vt:lpstr>Segoe UI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Inmersion con Python: Trabajo Final Integrantes: José Augusto Estrada Gamboa (Trabajo Nº6)</dc:title>
  <dc:creator>Pavilion</dc:creator>
  <cp:lastModifiedBy>luis gutierrez saldaña</cp:lastModifiedBy>
  <cp:revision>168</cp:revision>
  <dcterms:created xsi:type="dcterms:W3CDTF">2020-10-21T01:59:53Z</dcterms:created>
  <dcterms:modified xsi:type="dcterms:W3CDTF">2022-09-28T19:16:26Z</dcterms:modified>
</cp:coreProperties>
</file>