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589fa6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589fa6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d589fa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d589fa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589fa6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589fa6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589fa6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589fa6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Reducción</a:t>
            </a:r>
            <a:r>
              <a:rPr lang="es"/>
              <a:t> del Churn de Clientes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Kewin Serquen Campos y Luis Chacón García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55900" y="52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del negocio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98950" y="1284150"/>
            <a:ext cx="51963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salida de clientes y el no poder identificarlos para generar acciones. </a:t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555900" y="234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 ML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98950" y="3157750"/>
            <a:ext cx="59739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Mejorar el la </a:t>
            </a:r>
            <a:r>
              <a:rPr lang="es"/>
              <a:t>rentabilidad</a:t>
            </a:r>
            <a:r>
              <a:rPr lang="es"/>
              <a:t> a </a:t>
            </a:r>
            <a:r>
              <a:rPr lang="es"/>
              <a:t>través</a:t>
            </a:r>
            <a:r>
              <a:rPr lang="es"/>
              <a:t> de la </a:t>
            </a:r>
            <a:r>
              <a:rPr lang="es"/>
              <a:t>reducción</a:t>
            </a:r>
            <a:r>
              <a:rPr lang="es"/>
              <a:t> de fuga de clientes.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3847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r>
              <a:rPr lang="es"/>
              <a:t> tomadas en comnsideradas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45400" y="1261775"/>
            <a:ext cx="71028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ustomerID, gender, SeniorCitizen, Partner, Dependents, tenure, PhoneService, MultipleLines, InternetService, OnlineSecurity, OnlineBackup, DeviceProtection, TechSupport, StreamingTV, StreamingMovies, Contract, PaperlessBilling, PaymentMethod, MonthlyCharges, TotalCharges.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403350" y="26228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Seleccionadas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45400" y="3360775"/>
            <a:ext cx="65358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CustomerID, gender, SeniorCitizen, Partner, Dependents, tenure, PhoneService, MultipleLines, InternetService, OnlineSecurity, OnlineBackup, DeviceProtection, TechSupport, StreamingTV, StreamingMovies, Contract, PaperlessBilling, PaymentMethod, MonthlyCharges, TotalCharges.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311700" y="3847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del Modelo 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95400" y="1113863"/>
            <a:ext cx="4553700" cy="1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</a:t>
            </a:r>
            <a:r>
              <a:rPr lang="es"/>
              <a:t>realizó</a:t>
            </a:r>
            <a:r>
              <a:rPr lang="es"/>
              <a:t> </a:t>
            </a:r>
            <a:r>
              <a:rPr lang="es"/>
              <a:t>ingeniería</a:t>
            </a:r>
            <a:r>
              <a:rPr lang="es"/>
              <a:t> de variables y se obtuvieron insights como el conocer que la variable de cantidad de meses y que la variable logaritmo del cargo total mensual son drivers para </a:t>
            </a:r>
            <a:r>
              <a:rPr lang="es"/>
              <a:t>la</a:t>
            </a:r>
            <a:r>
              <a:rPr lang="es"/>
              <a:t> </a:t>
            </a:r>
            <a:r>
              <a:rPr lang="es"/>
              <a:t>detección</a:t>
            </a:r>
            <a:r>
              <a:rPr lang="es"/>
              <a:t> de abonados que fugaran. </a:t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433725" y="24717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del Modelo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02100" y="3673925"/>
            <a:ext cx="36663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-Se </a:t>
            </a:r>
            <a:r>
              <a:rPr lang="es"/>
              <a:t>realizó</a:t>
            </a:r>
            <a:r>
              <a:rPr lang="es"/>
              <a:t> </a:t>
            </a:r>
            <a:r>
              <a:rPr lang="es"/>
              <a:t>validación</a:t>
            </a:r>
            <a:r>
              <a:rPr lang="es"/>
              <a:t> computacional de la efectividad del modelo, entre ellas la medida de accuracy.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050" y="3304013"/>
            <a:ext cx="41814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922" y="583750"/>
            <a:ext cx="2364843" cy="20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311700" y="3847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modelo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67325" y="1102350"/>
            <a:ext cx="66645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 la implementación de este modelo </a:t>
            </a:r>
            <a:r>
              <a:rPr lang="es"/>
              <a:t>podríamos</a:t>
            </a:r>
            <a:r>
              <a:rPr lang="es"/>
              <a:t> reducir la fuga de clientes, mejorando nuestros </a:t>
            </a:r>
            <a:r>
              <a:rPr lang="es"/>
              <a:t>márgenes</a:t>
            </a:r>
            <a:r>
              <a:rPr lang="es"/>
              <a:t> de ganancia (clientes con costo recuperado). Gracias a la </a:t>
            </a:r>
            <a:r>
              <a:rPr lang="es"/>
              <a:t>demostración</a:t>
            </a:r>
            <a:r>
              <a:rPr lang="es"/>
              <a:t> de la efectividad del modelo de </a:t>
            </a:r>
            <a:r>
              <a:rPr lang="es"/>
              <a:t>podría</a:t>
            </a:r>
            <a:r>
              <a:rPr lang="es"/>
              <a:t> </a:t>
            </a:r>
            <a:r>
              <a:rPr lang="es"/>
              <a:t>llegar</a:t>
            </a:r>
            <a:r>
              <a:rPr lang="es"/>
              <a:t> a reducir la fuga en un 70% de acuerdo a implementaciones similares en el  sector TELCO.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