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7350919" y="3908583"/>
            <a:ext cx="642937" cy="123825"/>
            <a:chOff x="6429375" y="2795587"/>
            <a:chExt cx="642937" cy="123825"/>
          </a:xfrm>
        </p:grpSpPr>
        <p:sp>
          <p:nvSpPr>
            <p:cNvPr id="2" name="Rounded Rectangle 1"/>
            <p:cNvSpPr/>
            <p:nvPr/>
          </p:nvSpPr>
          <p:spPr>
            <a:xfrm>
              <a:off x="6429375" y="2857500"/>
              <a:ext cx="638175" cy="9525"/>
            </a:xfrm>
            <a:custGeom>
              <a:avLst/>
              <a:gdLst/>
              <a:ahLst/>
              <a:cxnLst/>
              <a:rect l="0" t="0" r="0" b="0"/>
              <a:pathLst>
                <a:path w="638175" h="9525">
                  <a:moveTo>
                    <a:pt x="6381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7010400" y="27955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F4F4F4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1150144" y="3970458"/>
            <a:ext cx="6143625" cy="9525"/>
          </a:xfrm>
          <a:custGeom>
            <a:avLst/>
            <a:gdLst/>
            <a:ahLst/>
            <a:cxnLst/>
            <a:rect l="0" t="0" r="0" b="0"/>
            <a:pathLst>
              <a:path w="6143625" h="9525">
                <a:moveTo>
                  <a:pt x="6143625" y="0"/>
                </a:moveTo>
                <a:lnTo>
                  <a:pt x="5286375" y="0"/>
                </a:lnTo>
                <a:moveTo>
                  <a:pt x="5229225" y="0"/>
                </a:moveTo>
                <a:lnTo>
                  <a:pt x="4371975" y="0"/>
                </a:lnTo>
                <a:moveTo>
                  <a:pt x="4314825" y="0"/>
                </a:moveTo>
                <a:lnTo>
                  <a:pt x="3457575" y="0"/>
                </a:lnTo>
                <a:moveTo>
                  <a:pt x="2543175" y="0"/>
                </a:moveTo>
                <a:lnTo>
                  <a:pt x="3400425" y="0"/>
                </a:lnTo>
                <a:moveTo>
                  <a:pt x="2486025" y="0"/>
                </a:moveTo>
                <a:lnTo>
                  <a:pt x="1628775" y="0"/>
                </a:lnTo>
                <a:moveTo>
                  <a:pt x="1571602" y="0"/>
                </a:moveTo>
                <a:lnTo>
                  <a:pt x="714352" y="0"/>
                </a:lnTo>
                <a:moveTo>
                  <a:pt x="657202" y="0"/>
                </a:moveTo>
                <a:lnTo>
                  <a:pt x="0" y="0"/>
                </a:lnTo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2937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63793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54649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45505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6361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27217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1807369" y="3941921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F4F4F4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5263260" y="3398996"/>
            <a:ext cx="458883" cy="457321"/>
          </a:xfrm>
          <a:custGeom>
            <a:avLst/>
            <a:gdLst/>
            <a:ahLst/>
            <a:cxnLst/>
            <a:rect l="0" t="0" r="0" b="0"/>
            <a:pathLst>
              <a:path w="458883" h="457321">
                <a:moveTo>
                  <a:pt x="68358" y="457200"/>
                </a:moveTo>
                <a:cubicBezTo>
                  <a:pt x="58921" y="457321"/>
                  <a:pt x="50817" y="450514"/>
                  <a:pt x="49308" y="441197"/>
                </a:cubicBezTo>
                <a:lnTo>
                  <a:pt x="1683" y="155447"/>
                </a:lnTo>
                <a:cubicBezTo>
                  <a:pt x="0" y="144926"/>
                  <a:pt x="7164" y="135033"/>
                  <a:pt x="17685" y="133350"/>
                </a:cubicBezTo>
                <a:cubicBezTo>
                  <a:pt x="28206" y="131666"/>
                  <a:pt x="38100" y="138830"/>
                  <a:pt x="39783" y="149352"/>
                </a:cubicBezTo>
                <a:lnTo>
                  <a:pt x="68358" y="322326"/>
                </a:lnTo>
                <a:lnTo>
                  <a:pt x="96933" y="149352"/>
                </a:lnTo>
                <a:cubicBezTo>
                  <a:pt x="98616" y="138830"/>
                  <a:pt x="108510" y="131666"/>
                  <a:pt x="119031" y="133350"/>
                </a:cubicBezTo>
                <a:cubicBezTo>
                  <a:pt x="129552" y="135033"/>
                  <a:pt x="136716" y="144926"/>
                  <a:pt x="135033" y="155448"/>
                </a:cubicBezTo>
                <a:lnTo>
                  <a:pt x="87408" y="441198"/>
                </a:lnTo>
                <a:cubicBezTo>
                  <a:pt x="85899" y="450514"/>
                  <a:pt x="77795" y="457321"/>
                  <a:pt x="68358" y="457200"/>
                </a:cubicBezTo>
                <a:close/>
                <a:moveTo>
                  <a:pt x="168370" y="457200"/>
                </a:moveTo>
                <a:cubicBezTo>
                  <a:pt x="157849" y="457200"/>
                  <a:pt x="149320" y="448671"/>
                  <a:pt x="149320" y="438150"/>
                </a:cubicBezTo>
                <a:lnTo>
                  <a:pt x="149320" y="152400"/>
                </a:lnTo>
                <a:cubicBezTo>
                  <a:pt x="149320" y="141878"/>
                  <a:pt x="157849" y="133350"/>
                  <a:pt x="168370" y="133350"/>
                </a:cubicBezTo>
                <a:cubicBezTo>
                  <a:pt x="178891" y="133350"/>
                  <a:pt x="187420" y="141878"/>
                  <a:pt x="187420" y="152400"/>
                </a:cubicBezTo>
                <a:lnTo>
                  <a:pt x="187420" y="438150"/>
                </a:lnTo>
                <a:cubicBezTo>
                  <a:pt x="187420" y="448671"/>
                  <a:pt x="178891" y="457200"/>
                  <a:pt x="168370" y="457200"/>
                </a:cubicBezTo>
                <a:close/>
                <a:moveTo>
                  <a:pt x="458883" y="257175"/>
                </a:moveTo>
                <a:cubicBezTo>
                  <a:pt x="458851" y="271247"/>
                  <a:pt x="453628" y="284814"/>
                  <a:pt x="444214" y="295275"/>
                </a:cubicBezTo>
                <a:cubicBezTo>
                  <a:pt x="453628" y="305735"/>
                  <a:pt x="458851" y="319302"/>
                  <a:pt x="458883" y="333375"/>
                </a:cubicBezTo>
                <a:lnTo>
                  <a:pt x="458883" y="400050"/>
                </a:lnTo>
                <a:cubicBezTo>
                  <a:pt x="458883" y="431613"/>
                  <a:pt x="433296" y="457200"/>
                  <a:pt x="401733" y="457200"/>
                </a:cubicBezTo>
                <a:lnTo>
                  <a:pt x="358870" y="457200"/>
                </a:lnTo>
                <a:cubicBezTo>
                  <a:pt x="348349" y="457200"/>
                  <a:pt x="339820" y="448671"/>
                  <a:pt x="339820" y="438150"/>
                </a:cubicBezTo>
                <a:lnTo>
                  <a:pt x="339820" y="152400"/>
                </a:lnTo>
                <a:cubicBezTo>
                  <a:pt x="339820" y="141878"/>
                  <a:pt x="348349" y="133350"/>
                  <a:pt x="358870" y="133350"/>
                </a:cubicBezTo>
                <a:lnTo>
                  <a:pt x="401733" y="133350"/>
                </a:lnTo>
                <a:cubicBezTo>
                  <a:pt x="433296" y="133350"/>
                  <a:pt x="458883" y="158936"/>
                  <a:pt x="458883" y="190500"/>
                </a:cubicBezTo>
                <a:close/>
                <a:moveTo>
                  <a:pt x="401733" y="171450"/>
                </a:moveTo>
                <a:lnTo>
                  <a:pt x="377920" y="171450"/>
                </a:lnTo>
                <a:lnTo>
                  <a:pt x="377920" y="276225"/>
                </a:lnTo>
                <a:lnTo>
                  <a:pt x="401733" y="276225"/>
                </a:lnTo>
                <a:cubicBezTo>
                  <a:pt x="412254" y="276225"/>
                  <a:pt x="420783" y="267696"/>
                  <a:pt x="420783" y="257175"/>
                </a:cubicBezTo>
                <a:lnTo>
                  <a:pt x="420783" y="190500"/>
                </a:lnTo>
                <a:cubicBezTo>
                  <a:pt x="420783" y="179978"/>
                  <a:pt x="412254" y="171450"/>
                  <a:pt x="401733" y="171450"/>
                </a:cubicBezTo>
                <a:close/>
                <a:moveTo>
                  <a:pt x="420783" y="333375"/>
                </a:moveTo>
                <a:cubicBezTo>
                  <a:pt x="420783" y="322853"/>
                  <a:pt x="412254" y="314325"/>
                  <a:pt x="401733" y="314325"/>
                </a:cubicBezTo>
                <a:lnTo>
                  <a:pt x="377920" y="314325"/>
                </a:lnTo>
                <a:lnTo>
                  <a:pt x="377920" y="419100"/>
                </a:lnTo>
                <a:lnTo>
                  <a:pt x="401733" y="419100"/>
                </a:lnTo>
                <a:cubicBezTo>
                  <a:pt x="412254" y="419100"/>
                  <a:pt x="420783" y="410571"/>
                  <a:pt x="420783" y="400050"/>
                </a:cubicBezTo>
                <a:close/>
                <a:moveTo>
                  <a:pt x="320770" y="257175"/>
                </a:moveTo>
                <a:cubicBezTo>
                  <a:pt x="320739" y="271247"/>
                  <a:pt x="315516" y="284814"/>
                  <a:pt x="306102" y="295275"/>
                </a:cubicBezTo>
                <a:cubicBezTo>
                  <a:pt x="315516" y="305735"/>
                  <a:pt x="320739" y="319302"/>
                  <a:pt x="320770" y="333375"/>
                </a:cubicBezTo>
                <a:lnTo>
                  <a:pt x="320770" y="438150"/>
                </a:lnTo>
                <a:cubicBezTo>
                  <a:pt x="320770" y="448671"/>
                  <a:pt x="312241" y="457200"/>
                  <a:pt x="301720" y="457200"/>
                </a:cubicBezTo>
                <a:cubicBezTo>
                  <a:pt x="291199" y="457200"/>
                  <a:pt x="282670" y="448671"/>
                  <a:pt x="282670" y="438150"/>
                </a:cubicBezTo>
                <a:lnTo>
                  <a:pt x="282670" y="333375"/>
                </a:lnTo>
                <a:cubicBezTo>
                  <a:pt x="282670" y="322853"/>
                  <a:pt x="274141" y="314325"/>
                  <a:pt x="263620" y="314325"/>
                </a:cubicBezTo>
                <a:lnTo>
                  <a:pt x="244570" y="314325"/>
                </a:lnTo>
                <a:lnTo>
                  <a:pt x="244570" y="438150"/>
                </a:lnTo>
                <a:cubicBezTo>
                  <a:pt x="244570" y="448671"/>
                  <a:pt x="236041" y="457200"/>
                  <a:pt x="225520" y="457200"/>
                </a:cubicBezTo>
                <a:cubicBezTo>
                  <a:pt x="214999" y="457200"/>
                  <a:pt x="206470" y="448671"/>
                  <a:pt x="206470" y="438150"/>
                </a:cubicBezTo>
                <a:lnTo>
                  <a:pt x="206470" y="152400"/>
                </a:lnTo>
                <a:cubicBezTo>
                  <a:pt x="206470" y="141878"/>
                  <a:pt x="214999" y="133350"/>
                  <a:pt x="225520" y="133350"/>
                </a:cubicBezTo>
                <a:lnTo>
                  <a:pt x="263620" y="133350"/>
                </a:lnTo>
                <a:cubicBezTo>
                  <a:pt x="295183" y="133350"/>
                  <a:pt x="320770" y="158936"/>
                  <a:pt x="320770" y="190500"/>
                </a:cubicBezTo>
                <a:close/>
                <a:moveTo>
                  <a:pt x="263620" y="276225"/>
                </a:moveTo>
                <a:cubicBezTo>
                  <a:pt x="274141" y="276225"/>
                  <a:pt x="282670" y="267696"/>
                  <a:pt x="282670" y="257175"/>
                </a:cubicBezTo>
                <a:lnTo>
                  <a:pt x="282670" y="190500"/>
                </a:lnTo>
                <a:cubicBezTo>
                  <a:pt x="282670" y="179978"/>
                  <a:pt x="274141" y="171450"/>
                  <a:pt x="263620" y="171450"/>
                </a:cubicBezTo>
                <a:lnTo>
                  <a:pt x="244570" y="171450"/>
                </a:lnTo>
                <a:lnTo>
                  <a:pt x="244570" y="276225"/>
                </a:lnTo>
                <a:close/>
                <a:moveTo>
                  <a:pt x="220758" y="61912"/>
                </a:moveTo>
                <a:cubicBezTo>
                  <a:pt x="220758" y="67172"/>
                  <a:pt x="216493" y="71437"/>
                  <a:pt x="211233" y="71437"/>
                </a:cubicBezTo>
                <a:lnTo>
                  <a:pt x="187420" y="71437"/>
                </a:lnTo>
                <a:lnTo>
                  <a:pt x="187420" y="95250"/>
                </a:lnTo>
                <a:cubicBezTo>
                  <a:pt x="187420" y="100510"/>
                  <a:pt x="183156" y="104775"/>
                  <a:pt x="177895" y="104775"/>
                </a:cubicBezTo>
                <a:lnTo>
                  <a:pt x="158845" y="104775"/>
                </a:lnTo>
                <a:cubicBezTo>
                  <a:pt x="153585" y="104775"/>
                  <a:pt x="149320" y="100510"/>
                  <a:pt x="149320" y="95250"/>
                </a:cubicBezTo>
                <a:lnTo>
                  <a:pt x="149320" y="71437"/>
                </a:lnTo>
                <a:lnTo>
                  <a:pt x="125508" y="71437"/>
                </a:lnTo>
                <a:cubicBezTo>
                  <a:pt x="120247" y="71437"/>
                  <a:pt x="115983" y="67172"/>
                  <a:pt x="115983" y="61912"/>
                </a:cubicBezTo>
                <a:lnTo>
                  <a:pt x="115983" y="42862"/>
                </a:lnTo>
                <a:cubicBezTo>
                  <a:pt x="115983" y="37602"/>
                  <a:pt x="120247" y="33337"/>
                  <a:pt x="125508" y="33337"/>
                </a:cubicBezTo>
                <a:lnTo>
                  <a:pt x="149320" y="33337"/>
                </a:lnTo>
                <a:lnTo>
                  <a:pt x="149320" y="9525"/>
                </a:lnTo>
                <a:cubicBezTo>
                  <a:pt x="149320" y="4264"/>
                  <a:pt x="153585" y="0"/>
                  <a:pt x="158845" y="0"/>
                </a:cubicBezTo>
                <a:lnTo>
                  <a:pt x="177895" y="0"/>
                </a:lnTo>
                <a:cubicBezTo>
                  <a:pt x="183156" y="0"/>
                  <a:pt x="187420" y="4264"/>
                  <a:pt x="187420" y="9525"/>
                </a:cubicBezTo>
                <a:lnTo>
                  <a:pt x="187420" y="33337"/>
                </a:lnTo>
                <a:lnTo>
                  <a:pt x="211233" y="33337"/>
                </a:lnTo>
                <a:cubicBezTo>
                  <a:pt x="216493" y="33337"/>
                  <a:pt x="220758" y="37602"/>
                  <a:pt x="220758" y="42862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7093744" y="3398996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457200" y="66675"/>
                </a:moveTo>
                <a:lnTo>
                  <a:pt x="457200" y="390525"/>
                </a:lnTo>
                <a:cubicBezTo>
                  <a:pt x="457200" y="427348"/>
                  <a:pt x="427348" y="457200"/>
                  <a:pt x="390525" y="457200"/>
                </a:cubicBezTo>
                <a:cubicBezTo>
                  <a:pt x="353701" y="457200"/>
                  <a:pt x="323850" y="427348"/>
                  <a:pt x="323850" y="390525"/>
                </a:cubicBezTo>
                <a:lnTo>
                  <a:pt x="323850" y="66675"/>
                </a:lnTo>
                <a:cubicBezTo>
                  <a:pt x="323850" y="29851"/>
                  <a:pt x="353701" y="0"/>
                  <a:pt x="390525" y="0"/>
                </a:cubicBezTo>
                <a:cubicBezTo>
                  <a:pt x="427348" y="0"/>
                  <a:pt x="457200" y="29851"/>
                  <a:pt x="457200" y="66675"/>
                </a:cubicBezTo>
                <a:close/>
                <a:moveTo>
                  <a:pt x="295275" y="276225"/>
                </a:moveTo>
                <a:lnTo>
                  <a:pt x="295275" y="390525"/>
                </a:lnTo>
                <a:cubicBezTo>
                  <a:pt x="295275" y="427348"/>
                  <a:pt x="265423" y="457200"/>
                  <a:pt x="228600" y="457200"/>
                </a:cubicBezTo>
                <a:cubicBezTo>
                  <a:pt x="191776" y="457200"/>
                  <a:pt x="161925" y="427348"/>
                  <a:pt x="161925" y="390525"/>
                </a:cubicBezTo>
                <a:lnTo>
                  <a:pt x="161925" y="276225"/>
                </a:lnTo>
                <a:cubicBezTo>
                  <a:pt x="161925" y="239401"/>
                  <a:pt x="191776" y="209550"/>
                  <a:pt x="228600" y="209550"/>
                </a:cubicBezTo>
                <a:cubicBezTo>
                  <a:pt x="265423" y="209550"/>
                  <a:pt x="295275" y="239401"/>
                  <a:pt x="295275" y="276225"/>
                </a:cubicBezTo>
                <a:close/>
                <a:moveTo>
                  <a:pt x="0" y="390525"/>
                </a:moveTo>
                <a:cubicBezTo>
                  <a:pt x="0" y="353701"/>
                  <a:pt x="29851" y="323850"/>
                  <a:pt x="66675" y="323850"/>
                </a:cubicBezTo>
                <a:cubicBezTo>
                  <a:pt x="103498" y="323850"/>
                  <a:pt x="133350" y="353701"/>
                  <a:pt x="133350" y="390525"/>
                </a:cubicBezTo>
                <a:cubicBezTo>
                  <a:pt x="133350" y="427348"/>
                  <a:pt x="103498" y="457200"/>
                  <a:pt x="66675" y="457200"/>
                </a:cubicBezTo>
                <a:cubicBezTo>
                  <a:pt x="29851" y="457200"/>
                  <a:pt x="0" y="427348"/>
                  <a:pt x="0" y="390525"/>
                </a:cubicBezTo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3435712" y="3400185"/>
            <a:ext cx="465045" cy="452928"/>
          </a:xfrm>
          <a:custGeom>
            <a:avLst/>
            <a:gdLst/>
            <a:ahLst/>
            <a:cxnLst/>
            <a:rect l="0" t="0" r="0" b="0"/>
            <a:pathLst>
              <a:path w="465045" h="452928">
                <a:moveTo>
                  <a:pt x="439724" y="238459"/>
                </a:moveTo>
                <a:cubicBezTo>
                  <a:pt x="462569" y="280680"/>
                  <a:pt x="454808" y="332912"/>
                  <a:pt x="420674" y="366666"/>
                </a:cubicBezTo>
                <a:cubicBezTo>
                  <a:pt x="401408" y="386733"/>
                  <a:pt x="374954" y="398316"/>
                  <a:pt x="347141" y="398860"/>
                </a:cubicBezTo>
                <a:cubicBezTo>
                  <a:pt x="338033" y="421725"/>
                  <a:pt x="318931" y="439141"/>
                  <a:pt x="295325" y="446104"/>
                </a:cubicBezTo>
                <a:cubicBezTo>
                  <a:pt x="272359" y="452928"/>
                  <a:pt x="247521" y="448553"/>
                  <a:pt x="228269" y="434293"/>
                </a:cubicBezTo>
                <a:cubicBezTo>
                  <a:pt x="211219" y="445242"/>
                  <a:pt x="191381" y="451061"/>
                  <a:pt x="171119" y="451057"/>
                </a:cubicBezTo>
                <a:cubicBezTo>
                  <a:pt x="162096" y="451020"/>
                  <a:pt x="153121" y="449738"/>
                  <a:pt x="144449" y="447247"/>
                </a:cubicBezTo>
                <a:cubicBezTo>
                  <a:pt x="116619" y="439387"/>
                  <a:pt x="93554" y="419865"/>
                  <a:pt x="81203" y="393717"/>
                </a:cubicBezTo>
                <a:cubicBezTo>
                  <a:pt x="77441" y="384994"/>
                  <a:pt x="74754" y="375846"/>
                  <a:pt x="73202" y="366475"/>
                </a:cubicBezTo>
                <a:lnTo>
                  <a:pt x="72059" y="361713"/>
                </a:lnTo>
                <a:cubicBezTo>
                  <a:pt x="29688" y="351435"/>
                  <a:pt x="0" y="313298"/>
                  <a:pt x="431" y="269701"/>
                </a:cubicBezTo>
                <a:cubicBezTo>
                  <a:pt x="536" y="246093"/>
                  <a:pt x="9748" y="223437"/>
                  <a:pt x="26148" y="206455"/>
                </a:cubicBezTo>
                <a:cubicBezTo>
                  <a:pt x="13821" y="182547"/>
                  <a:pt x="13132" y="154307"/>
                  <a:pt x="24277" y="129825"/>
                </a:cubicBezTo>
                <a:cubicBezTo>
                  <a:pt x="35422" y="105343"/>
                  <a:pt x="57172" y="87319"/>
                  <a:pt x="83298" y="80916"/>
                </a:cubicBezTo>
                <a:cubicBezTo>
                  <a:pt x="85753" y="80561"/>
                  <a:pt x="87807" y="78873"/>
                  <a:pt x="88632" y="76534"/>
                </a:cubicBezTo>
                <a:cubicBezTo>
                  <a:pt x="110513" y="29079"/>
                  <a:pt x="159358" y="0"/>
                  <a:pt x="211505" y="3382"/>
                </a:cubicBezTo>
                <a:cubicBezTo>
                  <a:pt x="230460" y="4603"/>
                  <a:pt x="248833" y="10423"/>
                  <a:pt x="265035" y="20337"/>
                </a:cubicBezTo>
                <a:cubicBezTo>
                  <a:pt x="267383" y="21466"/>
                  <a:pt x="270117" y="21466"/>
                  <a:pt x="272465" y="20337"/>
                </a:cubicBezTo>
                <a:cubicBezTo>
                  <a:pt x="302855" y="11476"/>
                  <a:pt x="335586" y="16053"/>
                  <a:pt x="362381" y="32910"/>
                </a:cubicBezTo>
                <a:cubicBezTo>
                  <a:pt x="389219" y="49444"/>
                  <a:pt x="408038" y="76328"/>
                  <a:pt x="414387" y="107205"/>
                </a:cubicBezTo>
                <a:cubicBezTo>
                  <a:pt x="415838" y="114740"/>
                  <a:pt x="416603" y="122391"/>
                  <a:pt x="416673" y="130065"/>
                </a:cubicBezTo>
                <a:cubicBezTo>
                  <a:pt x="449002" y="144365"/>
                  <a:pt x="465045" y="180999"/>
                  <a:pt x="453630" y="214456"/>
                </a:cubicBezTo>
                <a:cubicBezTo>
                  <a:pt x="450323" y="222352"/>
                  <a:pt x="445896" y="229730"/>
                  <a:pt x="440486" y="236364"/>
                </a:cubicBezTo>
                <a:close/>
                <a:moveTo>
                  <a:pt x="365619" y="174832"/>
                </a:moveTo>
                <a:cubicBezTo>
                  <a:pt x="372184" y="159871"/>
                  <a:pt x="368089" y="142372"/>
                  <a:pt x="355567" y="131878"/>
                </a:cubicBezTo>
                <a:cubicBezTo>
                  <a:pt x="343045" y="121384"/>
                  <a:pt x="325099" y="120413"/>
                  <a:pt x="311517" y="129493"/>
                </a:cubicBezTo>
                <a:lnTo>
                  <a:pt x="304278" y="134065"/>
                </a:lnTo>
                <a:cubicBezTo>
                  <a:pt x="302071" y="135641"/>
                  <a:pt x="299269" y="136131"/>
                  <a:pt x="296658" y="135399"/>
                </a:cubicBezTo>
                <a:cubicBezTo>
                  <a:pt x="294032" y="134905"/>
                  <a:pt x="291743" y="133310"/>
                  <a:pt x="290372" y="131017"/>
                </a:cubicBezTo>
                <a:cubicBezTo>
                  <a:pt x="286059" y="123961"/>
                  <a:pt x="278812" y="119208"/>
                  <a:pt x="270622" y="118065"/>
                </a:cubicBezTo>
                <a:cubicBezTo>
                  <a:pt x="262432" y="116921"/>
                  <a:pt x="254161" y="119507"/>
                  <a:pt x="248081" y="125112"/>
                </a:cubicBezTo>
                <a:lnTo>
                  <a:pt x="237222" y="134256"/>
                </a:lnTo>
                <a:cubicBezTo>
                  <a:pt x="230771" y="140329"/>
                  <a:pt x="221114" y="141488"/>
                  <a:pt x="213410" y="137113"/>
                </a:cubicBezTo>
                <a:lnTo>
                  <a:pt x="200837" y="130065"/>
                </a:lnTo>
                <a:cubicBezTo>
                  <a:pt x="189658" y="123978"/>
                  <a:pt x="176398" y="123006"/>
                  <a:pt x="164451" y="127398"/>
                </a:cubicBezTo>
                <a:cubicBezTo>
                  <a:pt x="152618" y="132231"/>
                  <a:pt x="143544" y="142072"/>
                  <a:pt x="139686" y="154258"/>
                </a:cubicBezTo>
                <a:cubicBezTo>
                  <a:pt x="125208" y="193882"/>
                  <a:pt x="105206" y="248746"/>
                  <a:pt x="93014" y="282846"/>
                </a:cubicBezTo>
                <a:cubicBezTo>
                  <a:pt x="90168" y="290841"/>
                  <a:pt x="90719" y="299651"/>
                  <a:pt x="94538" y="307230"/>
                </a:cubicBezTo>
                <a:cubicBezTo>
                  <a:pt x="98537" y="314740"/>
                  <a:pt x="105411" y="320307"/>
                  <a:pt x="113588" y="322660"/>
                </a:cubicBezTo>
                <a:cubicBezTo>
                  <a:pt x="129255" y="326644"/>
                  <a:pt x="145474" y="318534"/>
                  <a:pt x="151688" y="303610"/>
                </a:cubicBezTo>
                <a:lnTo>
                  <a:pt x="196074" y="199597"/>
                </a:lnTo>
                <a:cubicBezTo>
                  <a:pt x="199787" y="191559"/>
                  <a:pt x="208548" y="187139"/>
                  <a:pt x="217220" y="188929"/>
                </a:cubicBezTo>
                <a:cubicBezTo>
                  <a:pt x="222271" y="190287"/>
                  <a:pt x="226542" y="193663"/>
                  <a:pt x="229031" y="198264"/>
                </a:cubicBezTo>
                <a:cubicBezTo>
                  <a:pt x="231151" y="203122"/>
                  <a:pt x="231151" y="208645"/>
                  <a:pt x="229031" y="213504"/>
                </a:cubicBezTo>
                <a:lnTo>
                  <a:pt x="201789" y="278845"/>
                </a:lnTo>
                <a:cubicBezTo>
                  <a:pt x="200617" y="287383"/>
                  <a:pt x="205323" y="295645"/>
                  <a:pt x="213265" y="298991"/>
                </a:cubicBezTo>
                <a:cubicBezTo>
                  <a:pt x="221207" y="302337"/>
                  <a:pt x="230406" y="299935"/>
                  <a:pt x="235698" y="293133"/>
                </a:cubicBezTo>
                <a:lnTo>
                  <a:pt x="282561" y="186643"/>
                </a:lnTo>
                <a:cubicBezTo>
                  <a:pt x="286766" y="179061"/>
                  <a:pt x="296013" y="175873"/>
                  <a:pt x="303997" y="179253"/>
                </a:cubicBezTo>
                <a:cubicBezTo>
                  <a:pt x="311982" y="182632"/>
                  <a:pt x="316129" y="191491"/>
                  <a:pt x="313613" y="199788"/>
                </a:cubicBezTo>
                <a:lnTo>
                  <a:pt x="279513" y="284560"/>
                </a:lnTo>
                <a:cubicBezTo>
                  <a:pt x="275197" y="295840"/>
                  <a:pt x="276484" y="308498"/>
                  <a:pt x="282983" y="318677"/>
                </a:cubicBezTo>
                <a:cubicBezTo>
                  <a:pt x="289481" y="328857"/>
                  <a:pt x="300421" y="335353"/>
                  <a:pt x="312470" y="336186"/>
                </a:cubicBezTo>
                <a:lnTo>
                  <a:pt x="341807" y="337138"/>
                </a:lnTo>
                <a:cubicBezTo>
                  <a:pt x="346568" y="337355"/>
                  <a:pt x="351201" y="335557"/>
                  <a:pt x="354570" y="332185"/>
                </a:cubicBezTo>
                <a:cubicBezTo>
                  <a:pt x="357994" y="328901"/>
                  <a:pt x="359922" y="324357"/>
                  <a:pt x="359904" y="319612"/>
                </a:cubicBezTo>
                <a:cubicBezTo>
                  <a:pt x="359858" y="311805"/>
                  <a:pt x="354654" y="304970"/>
                  <a:pt x="347141" y="302848"/>
                </a:cubicBezTo>
                <a:lnTo>
                  <a:pt x="335520" y="299800"/>
                </a:lnTo>
                <a:cubicBezTo>
                  <a:pt x="329856" y="298519"/>
                  <a:pt x="325086" y="294725"/>
                  <a:pt x="322564" y="289495"/>
                </a:cubicBezTo>
                <a:cubicBezTo>
                  <a:pt x="320041" y="284265"/>
                  <a:pt x="320042" y="278169"/>
                  <a:pt x="322566" y="272940"/>
                </a:cubicBezTo>
                <a:lnTo>
                  <a:pt x="364286" y="174832"/>
                </a:ln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1611287" y="3398996"/>
            <a:ext cx="448532" cy="457200"/>
          </a:xfrm>
          <a:custGeom>
            <a:avLst/>
            <a:gdLst/>
            <a:ahLst/>
            <a:cxnLst/>
            <a:rect l="0" t="0" r="0" b="0"/>
            <a:pathLst>
              <a:path w="448532" h="457200">
                <a:moveTo>
                  <a:pt x="396373" y="53778"/>
                </a:moveTo>
                <a:cubicBezTo>
                  <a:pt x="365569" y="53778"/>
                  <a:pt x="344062" y="39528"/>
                  <a:pt x="344062" y="26898"/>
                </a:cubicBezTo>
                <a:cubicBezTo>
                  <a:pt x="344062" y="14249"/>
                  <a:pt x="365588" y="0"/>
                  <a:pt x="396373" y="0"/>
                </a:cubicBezTo>
                <a:cubicBezTo>
                  <a:pt x="427158" y="0"/>
                  <a:pt x="448532" y="14249"/>
                  <a:pt x="448532" y="26898"/>
                </a:cubicBezTo>
                <a:cubicBezTo>
                  <a:pt x="448532" y="39528"/>
                  <a:pt x="427158" y="53778"/>
                  <a:pt x="396373" y="53778"/>
                </a:cubicBezTo>
                <a:close/>
                <a:moveTo>
                  <a:pt x="234638" y="70485"/>
                </a:moveTo>
                <a:cubicBezTo>
                  <a:pt x="234638" y="59963"/>
                  <a:pt x="243167" y="51435"/>
                  <a:pt x="253688" y="51435"/>
                </a:cubicBezTo>
                <a:lnTo>
                  <a:pt x="288226" y="51435"/>
                </a:lnTo>
                <a:cubicBezTo>
                  <a:pt x="298747" y="51435"/>
                  <a:pt x="307276" y="59963"/>
                  <a:pt x="307276" y="70485"/>
                </a:cubicBezTo>
                <a:cubicBezTo>
                  <a:pt x="307276" y="81006"/>
                  <a:pt x="298747" y="89535"/>
                  <a:pt x="288226" y="89535"/>
                </a:cubicBezTo>
                <a:lnTo>
                  <a:pt x="272738" y="89535"/>
                </a:lnTo>
                <a:lnTo>
                  <a:pt x="272738" y="209550"/>
                </a:lnTo>
                <a:lnTo>
                  <a:pt x="288226" y="209550"/>
                </a:lnTo>
                <a:cubicBezTo>
                  <a:pt x="298747" y="209550"/>
                  <a:pt x="307276" y="218078"/>
                  <a:pt x="307276" y="228600"/>
                </a:cubicBezTo>
                <a:cubicBezTo>
                  <a:pt x="307276" y="239121"/>
                  <a:pt x="298747" y="247650"/>
                  <a:pt x="288226" y="247650"/>
                </a:cubicBezTo>
                <a:lnTo>
                  <a:pt x="272738" y="247650"/>
                </a:lnTo>
                <a:lnTo>
                  <a:pt x="272738" y="367665"/>
                </a:lnTo>
                <a:lnTo>
                  <a:pt x="288226" y="367665"/>
                </a:lnTo>
                <a:cubicBezTo>
                  <a:pt x="298747" y="367665"/>
                  <a:pt x="307276" y="376193"/>
                  <a:pt x="307276" y="386715"/>
                </a:cubicBezTo>
                <a:cubicBezTo>
                  <a:pt x="307276" y="397236"/>
                  <a:pt x="298747" y="405765"/>
                  <a:pt x="288226" y="405765"/>
                </a:cubicBezTo>
                <a:lnTo>
                  <a:pt x="253688" y="405765"/>
                </a:lnTo>
                <a:cubicBezTo>
                  <a:pt x="243167" y="405765"/>
                  <a:pt x="234638" y="397236"/>
                  <a:pt x="234638" y="386715"/>
                </a:cubicBezTo>
                <a:lnTo>
                  <a:pt x="234638" y="247650"/>
                </a:lnTo>
                <a:lnTo>
                  <a:pt x="210559" y="247650"/>
                </a:lnTo>
                <a:cubicBezTo>
                  <a:pt x="200038" y="247650"/>
                  <a:pt x="191509" y="239121"/>
                  <a:pt x="191509" y="228600"/>
                </a:cubicBezTo>
                <a:cubicBezTo>
                  <a:pt x="191509" y="218078"/>
                  <a:pt x="200038" y="209550"/>
                  <a:pt x="210559" y="209550"/>
                </a:cubicBezTo>
                <a:lnTo>
                  <a:pt x="234657" y="209550"/>
                </a:lnTo>
                <a:lnTo>
                  <a:pt x="234657" y="70485"/>
                </a:lnTo>
                <a:close/>
                <a:moveTo>
                  <a:pt x="159429" y="302990"/>
                </a:moveTo>
                <a:cubicBezTo>
                  <a:pt x="159429" y="319316"/>
                  <a:pt x="123672" y="332593"/>
                  <a:pt x="79724" y="332593"/>
                </a:cubicBezTo>
                <a:cubicBezTo>
                  <a:pt x="35756" y="332593"/>
                  <a:pt x="19" y="319316"/>
                  <a:pt x="19" y="302990"/>
                </a:cubicBezTo>
                <a:lnTo>
                  <a:pt x="19" y="267690"/>
                </a:lnTo>
                <a:cubicBezTo>
                  <a:pt x="19" y="266852"/>
                  <a:pt x="209" y="266052"/>
                  <a:pt x="571" y="265309"/>
                </a:cubicBezTo>
                <a:cubicBezTo>
                  <a:pt x="904" y="264600"/>
                  <a:pt x="1400" y="263979"/>
                  <a:pt x="2019" y="263499"/>
                </a:cubicBezTo>
                <a:cubicBezTo>
                  <a:pt x="3384" y="262754"/>
                  <a:pt x="5035" y="262754"/>
                  <a:pt x="6400" y="263499"/>
                </a:cubicBezTo>
                <a:cubicBezTo>
                  <a:pt x="29347" y="274100"/>
                  <a:pt x="54461" y="279169"/>
                  <a:pt x="79724" y="278301"/>
                </a:cubicBezTo>
                <a:cubicBezTo>
                  <a:pt x="104986" y="279169"/>
                  <a:pt x="130100" y="274100"/>
                  <a:pt x="153047" y="263499"/>
                </a:cubicBezTo>
                <a:cubicBezTo>
                  <a:pt x="154408" y="262761"/>
                  <a:pt x="156049" y="262761"/>
                  <a:pt x="157410" y="263499"/>
                </a:cubicBezTo>
                <a:cubicBezTo>
                  <a:pt x="158036" y="263977"/>
                  <a:pt x="158538" y="264598"/>
                  <a:pt x="158877" y="265309"/>
                </a:cubicBezTo>
                <a:cubicBezTo>
                  <a:pt x="159223" y="266056"/>
                  <a:pt x="159411" y="266867"/>
                  <a:pt x="159429" y="267690"/>
                </a:cubicBezTo>
                <a:close/>
                <a:moveTo>
                  <a:pt x="0" y="228600"/>
                </a:moveTo>
                <a:lnTo>
                  <a:pt x="0" y="193281"/>
                </a:lnTo>
                <a:cubicBezTo>
                  <a:pt x="17" y="192461"/>
                  <a:pt x="212" y="191655"/>
                  <a:pt x="571" y="190919"/>
                </a:cubicBezTo>
                <a:cubicBezTo>
                  <a:pt x="904" y="190209"/>
                  <a:pt x="1400" y="189589"/>
                  <a:pt x="2019" y="189109"/>
                </a:cubicBezTo>
                <a:cubicBezTo>
                  <a:pt x="3355" y="188279"/>
                  <a:pt x="5045" y="188279"/>
                  <a:pt x="6381" y="189109"/>
                </a:cubicBezTo>
                <a:cubicBezTo>
                  <a:pt x="29363" y="199624"/>
                  <a:pt x="54463" y="204689"/>
                  <a:pt x="79724" y="203911"/>
                </a:cubicBezTo>
                <a:cubicBezTo>
                  <a:pt x="104972" y="204683"/>
                  <a:pt x="130058" y="199618"/>
                  <a:pt x="153028" y="189109"/>
                </a:cubicBezTo>
                <a:cubicBezTo>
                  <a:pt x="154369" y="188271"/>
                  <a:pt x="156069" y="188271"/>
                  <a:pt x="157410" y="189109"/>
                </a:cubicBezTo>
                <a:cubicBezTo>
                  <a:pt x="158029" y="189589"/>
                  <a:pt x="158525" y="190209"/>
                  <a:pt x="158857" y="190919"/>
                </a:cubicBezTo>
                <a:cubicBezTo>
                  <a:pt x="159217" y="191655"/>
                  <a:pt x="159412" y="192461"/>
                  <a:pt x="159429" y="193281"/>
                </a:cubicBezTo>
                <a:lnTo>
                  <a:pt x="159429" y="228600"/>
                </a:lnTo>
                <a:cubicBezTo>
                  <a:pt x="159429" y="244925"/>
                  <a:pt x="123672" y="258203"/>
                  <a:pt x="79724" y="258203"/>
                </a:cubicBezTo>
                <a:cubicBezTo>
                  <a:pt x="35756" y="258203"/>
                  <a:pt x="0" y="244925"/>
                  <a:pt x="0" y="228600"/>
                </a:cubicBezTo>
                <a:close/>
                <a:moveTo>
                  <a:pt x="159429" y="154190"/>
                </a:moveTo>
                <a:cubicBezTo>
                  <a:pt x="159429" y="170554"/>
                  <a:pt x="123729" y="183794"/>
                  <a:pt x="79724" y="183794"/>
                </a:cubicBezTo>
                <a:cubicBezTo>
                  <a:pt x="35699" y="183794"/>
                  <a:pt x="19" y="170554"/>
                  <a:pt x="19" y="154209"/>
                </a:cubicBezTo>
                <a:cubicBezTo>
                  <a:pt x="19" y="137864"/>
                  <a:pt x="35680" y="124586"/>
                  <a:pt x="79724" y="124586"/>
                </a:cubicBezTo>
                <a:cubicBezTo>
                  <a:pt x="123729" y="124586"/>
                  <a:pt x="159429" y="137845"/>
                  <a:pt x="159429" y="154190"/>
                </a:cubicBezTo>
                <a:close/>
                <a:moveTo>
                  <a:pt x="448532" y="107575"/>
                </a:moveTo>
                <a:cubicBezTo>
                  <a:pt x="448532" y="121024"/>
                  <a:pt x="427158" y="134473"/>
                  <a:pt x="396373" y="134473"/>
                </a:cubicBezTo>
                <a:cubicBezTo>
                  <a:pt x="365588" y="134473"/>
                  <a:pt x="344062" y="120205"/>
                  <a:pt x="344062" y="107575"/>
                </a:cubicBezTo>
                <a:lnTo>
                  <a:pt x="344062" y="64007"/>
                </a:lnTo>
                <a:cubicBezTo>
                  <a:pt x="344091" y="62785"/>
                  <a:pt x="344755" y="61666"/>
                  <a:pt x="345814" y="61055"/>
                </a:cubicBezTo>
                <a:cubicBezTo>
                  <a:pt x="346905" y="60451"/>
                  <a:pt x="348229" y="60451"/>
                  <a:pt x="349319" y="61055"/>
                </a:cubicBezTo>
                <a:cubicBezTo>
                  <a:pt x="363589" y="69347"/>
                  <a:pt x="379873" y="73533"/>
                  <a:pt x="396373" y="73152"/>
                </a:cubicBezTo>
                <a:cubicBezTo>
                  <a:pt x="412870" y="73511"/>
                  <a:pt x="429148" y="69326"/>
                  <a:pt x="443426" y="61055"/>
                </a:cubicBezTo>
                <a:cubicBezTo>
                  <a:pt x="444455" y="60424"/>
                  <a:pt x="445744" y="60394"/>
                  <a:pt x="446800" y="60978"/>
                </a:cubicBezTo>
                <a:cubicBezTo>
                  <a:pt x="447856" y="61561"/>
                  <a:pt x="448518" y="62667"/>
                  <a:pt x="448532" y="63874"/>
                </a:cubicBezTo>
                <a:close/>
                <a:moveTo>
                  <a:pt x="448056" y="223513"/>
                </a:moveTo>
                <a:cubicBezTo>
                  <a:pt x="448359" y="224020"/>
                  <a:pt x="448524" y="224599"/>
                  <a:pt x="448532" y="225190"/>
                </a:cubicBezTo>
                <a:lnTo>
                  <a:pt x="448532" y="268890"/>
                </a:lnTo>
                <a:cubicBezTo>
                  <a:pt x="448532" y="282340"/>
                  <a:pt x="427158" y="295789"/>
                  <a:pt x="396373" y="295789"/>
                </a:cubicBezTo>
                <a:cubicBezTo>
                  <a:pt x="365569" y="295789"/>
                  <a:pt x="344062" y="281520"/>
                  <a:pt x="344062" y="268890"/>
                </a:cubicBezTo>
                <a:lnTo>
                  <a:pt x="344062" y="225323"/>
                </a:lnTo>
                <a:cubicBezTo>
                  <a:pt x="344091" y="224100"/>
                  <a:pt x="344755" y="222981"/>
                  <a:pt x="345814" y="222370"/>
                </a:cubicBezTo>
                <a:cubicBezTo>
                  <a:pt x="346901" y="221777"/>
                  <a:pt x="348214" y="221777"/>
                  <a:pt x="349300" y="222370"/>
                </a:cubicBezTo>
                <a:cubicBezTo>
                  <a:pt x="363588" y="230657"/>
                  <a:pt x="379856" y="234848"/>
                  <a:pt x="396354" y="234467"/>
                </a:cubicBezTo>
                <a:cubicBezTo>
                  <a:pt x="412860" y="234829"/>
                  <a:pt x="429146" y="230637"/>
                  <a:pt x="443426" y="222351"/>
                </a:cubicBezTo>
                <a:cubicBezTo>
                  <a:pt x="444190" y="221884"/>
                  <a:pt x="445110" y="221742"/>
                  <a:pt x="445980" y="221956"/>
                </a:cubicBezTo>
                <a:cubicBezTo>
                  <a:pt x="446849" y="222171"/>
                  <a:pt x="447597" y="222725"/>
                  <a:pt x="448055" y="223494"/>
                </a:cubicBezTo>
                <a:close/>
                <a:moveTo>
                  <a:pt x="448532" y="430301"/>
                </a:moveTo>
                <a:cubicBezTo>
                  <a:pt x="448532" y="443750"/>
                  <a:pt x="427158" y="457200"/>
                  <a:pt x="396373" y="457200"/>
                </a:cubicBezTo>
                <a:cubicBezTo>
                  <a:pt x="365588" y="457200"/>
                  <a:pt x="344062" y="442950"/>
                  <a:pt x="344062" y="430301"/>
                </a:cubicBezTo>
                <a:lnTo>
                  <a:pt x="344062" y="386734"/>
                </a:lnTo>
                <a:cubicBezTo>
                  <a:pt x="344091" y="385511"/>
                  <a:pt x="344755" y="384392"/>
                  <a:pt x="345814" y="383781"/>
                </a:cubicBezTo>
                <a:cubicBezTo>
                  <a:pt x="346906" y="383181"/>
                  <a:pt x="348228" y="383181"/>
                  <a:pt x="349319" y="383781"/>
                </a:cubicBezTo>
                <a:cubicBezTo>
                  <a:pt x="363589" y="392073"/>
                  <a:pt x="379873" y="396259"/>
                  <a:pt x="396373" y="395878"/>
                </a:cubicBezTo>
                <a:cubicBezTo>
                  <a:pt x="412870" y="396237"/>
                  <a:pt x="429148" y="392053"/>
                  <a:pt x="443426" y="383781"/>
                </a:cubicBezTo>
                <a:cubicBezTo>
                  <a:pt x="444455" y="383150"/>
                  <a:pt x="445744" y="383121"/>
                  <a:pt x="446800" y="383704"/>
                </a:cubicBezTo>
                <a:cubicBezTo>
                  <a:pt x="447856" y="384287"/>
                  <a:pt x="448518" y="385393"/>
                  <a:pt x="448532" y="386600"/>
                </a:cubicBezTo>
                <a:close/>
                <a:moveTo>
                  <a:pt x="396373" y="161315"/>
                </a:moveTo>
                <a:cubicBezTo>
                  <a:pt x="427158" y="161315"/>
                  <a:pt x="448532" y="175564"/>
                  <a:pt x="448532" y="188213"/>
                </a:cubicBezTo>
                <a:cubicBezTo>
                  <a:pt x="448532" y="200844"/>
                  <a:pt x="427158" y="215093"/>
                  <a:pt x="396373" y="215093"/>
                </a:cubicBezTo>
                <a:cubicBezTo>
                  <a:pt x="365588" y="215093"/>
                  <a:pt x="344062" y="200844"/>
                  <a:pt x="344062" y="188213"/>
                </a:cubicBezTo>
                <a:cubicBezTo>
                  <a:pt x="344062" y="175564"/>
                  <a:pt x="365569" y="161315"/>
                  <a:pt x="396373" y="161315"/>
                </a:cubicBezTo>
                <a:close/>
                <a:moveTo>
                  <a:pt x="396373" y="376523"/>
                </a:moveTo>
                <a:cubicBezTo>
                  <a:pt x="365569" y="376523"/>
                  <a:pt x="344062" y="362273"/>
                  <a:pt x="344062" y="349624"/>
                </a:cubicBezTo>
                <a:cubicBezTo>
                  <a:pt x="344062" y="336994"/>
                  <a:pt x="365588" y="322726"/>
                  <a:pt x="396373" y="322726"/>
                </a:cubicBezTo>
                <a:cubicBezTo>
                  <a:pt x="427158" y="322726"/>
                  <a:pt x="448532" y="336994"/>
                  <a:pt x="448532" y="349624"/>
                </a:cubicBezTo>
                <a:cubicBezTo>
                  <a:pt x="448532" y="362273"/>
                  <a:pt x="427158" y="376523"/>
                  <a:pt x="396373" y="376523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2521896" y="4090377"/>
            <a:ext cx="461848" cy="446862"/>
          </a:xfrm>
          <a:custGeom>
            <a:avLst/>
            <a:gdLst/>
            <a:ahLst/>
            <a:cxnLst/>
            <a:rect l="0" t="0" r="0" b="0"/>
            <a:pathLst>
              <a:path w="461848" h="446862">
                <a:moveTo>
                  <a:pt x="247364" y="220979"/>
                </a:moveTo>
                <a:cubicBezTo>
                  <a:pt x="239096" y="220979"/>
                  <a:pt x="227209" y="213702"/>
                  <a:pt x="234029" y="200025"/>
                </a:cubicBezTo>
                <a:lnTo>
                  <a:pt x="261899" y="144303"/>
                </a:lnTo>
                <a:lnTo>
                  <a:pt x="329279" y="9525"/>
                </a:lnTo>
                <a:cubicBezTo>
                  <a:pt x="332136" y="5257"/>
                  <a:pt x="336080" y="2019"/>
                  <a:pt x="340271" y="685"/>
                </a:cubicBezTo>
                <a:cubicBezTo>
                  <a:pt x="341596" y="236"/>
                  <a:pt x="342986" y="4"/>
                  <a:pt x="344385" y="0"/>
                </a:cubicBezTo>
                <a:lnTo>
                  <a:pt x="344538" y="0"/>
                </a:lnTo>
                <a:cubicBezTo>
                  <a:pt x="350253" y="0"/>
                  <a:pt x="355968" y="3809"/>
                  <a:pt x="359778" y="9525"/>
                </a:cubicBezTo>
                <a:lnTo>
                  <a:pt x="455028" y="200025"/>
                </a:lnTo>
                <a:cubicBezTo>
                  <a:pt x="461848" y="213702"/>
                  <a:pt x="449960" y="220979"/>
                  <a:pt x="441693" y="220979"/>
                </a:cubicBezTo>
                <a:lnTo>
                  <a:pt x="299770" y="220979"/>
                </a:lnTo>
                <a:close/>
                <a:moveTo>
                  <a:pt x="212731" y="189376"/>
                </a:moveTo>
                <a:cubicBezTo>
                  <a:pt x="209170" y="196226"/>
                  <a:pt x="207668" y="203960"/>
                  <a:pt x="208406" y="211645"/>
                </a:cubicBezTo>
                <a:lnTo>
                  <a:pt x="208445" y="212064"/>
                </a:lnTo>
                <a:lnTo>
                  <a:pt x="205111" y="212064"/>
                </a:lnTo>
                <a:lnTo>
                  <a:pt x="205111" y="118224"/>
                </a:lnTo>
                <a:cubicBezTo>
                  <a:pt x="218112" y="120005"/>
                  <a:pt x="230674" y="124170"/>
                  <a:pt x="242163" y="130511"/>
                </a:cubicBezTo>
                <a:close/>
                <a:moveTo>
                  <a:pt x="221322" y="235400"/>
                </a:moveTo>
                <a:cubicBezTo>
                  <a:pt x="228673" y="241417"/>
                  <a:pt x="237865" y="244732"/>
                  <a:pt x="247364" y="244792"/>
                </a:cubicBezTo>
                <a:lnTo>
                  <a:pt x="298189" y="244792"/>
                </a:lnTo>
                <a:cubicBezTo>
                  <a:pt x="289979" y="290436"/>
                  <a:pt x="252622" y="327488"/>
                  <a:pt x="205111" y="333584"/>
                </a:cubicBezTo>
                <a:lnTo>
                  <a:pt x="205111" y="235877"/>
                </a:lnTo>
                <a:lnTo>
                  <a:pt x="217970" y="235877"/>
                </a:lnTo>
                <a:cubicBezTo>
                  <a:pt x="219104" y="235875"/>
                  <a:pt x="220232" y="235714"/>
                  <a:pt x="221322" y="235400"/>
                </a:cubicBezTo>
                <a:close/>
                <a:moveTo>
                  <a:pt x="181298" y="117786"/>
                </a:moveTo>
                <a:lnTo>
                  <a:pt x="181298" y="212064"/>
                </a:lnTo>
                <a:lnTo>
                  <a:pt x="83648" y="212064"/>
                </a:lnTo>
                <a:cubicBezTo>
                  <a:pt x="90277" y="162915"/>
                  <a:pt x="131692" y="122605"/>
                  <a:pt x="181298" y="117767"/>
                </a:cubicBezTo>
                <a:close/>
                <a:moveTo>
                  <a:pt x="181298" y="334003"/>
                </a:moveTo>
                <a:cubicBezTo>
                  <a:pt x="128892" y="329164"/>
                  <a:pt x="87972" y="286759"/>
                  <a:pt x="83191" y="235877"/>
                </a:cubicBezTo>
                <a:lnTo>
                  <a:pt x="181298" y="235877"/>
                </a:lnTo>
                <a:close/>
                <a:moveTo>
                  <a:pt x="329488" y="430587"/>
                </a:moveTo>
                <a:cubicBezTo>
                  <a:pt x="332220" y="433311"/>
                  <a:pt x="333038" y="437414"/>
                  <a:pt x="331561" y="440978"/>
                </a:cubicBezTo>
                <a:cubicBezTo>
                  <a:pt x="330083" y="444541"/>
                  <a:pt x="326602" y="446862"/>
                  <a:pt x="322745" y="446855"/>
                </a:cubicBezTo>
                <a:lnTo>
                  <a:pt x="59855" y="446855"/>
                </a:lnTo>
                <a:cubicBezTo>
                  <a:pt x="55997" y="446862"/>
                  <a:pt x="52516" y="444541"/>
                  <a:pt x="51039" y="440978"/>
                </a:cubicBezTo>
                <a:cubicBezTo>
                  <a:pt x="49561" y="437414"/>
                  <a:pt x="50380" y="433311"/>
                  <a:pt x="53111" y="430587"/>
                </a:cubicBezTo>
                <a:cubicBezTo>
                  <a:pt x="89058" y="394658"/>
                  <a:pt x="137160" y="372560"/>
                  <a:pt x="191300" y="372560"/>
                </a:cubicBezTo>
                <a:cubicBezTo>
                  <a:pt x="245440" y="372560"/>
                  <a:pt x="293541" y="394658"/>
                  <a:pt x="329488" y="430587"/>
                </a:cubicBezTo>
                <a:close/>
                <a:moveTo>
                  <a:pt x="353453" y="135274"/>
                </a:moveTo>
                <a:lnTo>
                  <a:pt x="360121" y="85744"/>
                </a:lnTo>
                <a:cubicBezTo>
                  <a:pt x="361568" y="75018"/>
                  <a:pt x="353453" y="66884"/>
                  <a:pt x="344538" y="66884"/>
                </a:cubicBezTo>
                <a:cubicBezTo>
                  <a:pt x="335622" y="66884"/>
                  <a:pt x="327507" y="75018"/>
                  <a:pt x="328936" y="85744"/>
                </a:cubicBezTo>
                <a:lnTo>
                  <a:pt x="335603" y="135274"/>
                </a:lnTo>
                <a:cubicBezTo>
                  <a:pt x="335603" y="139084"/>
                  <a:pt x="340080" y="142894"/>
                  <a:pt x="344538" y="142894"/>
                </a:cubicBezTo>
                <a:cubicBezTo>
                  <a:pt x="348995" y="142894"/>
                  <a:pt x="353453" y="139084"/>
                  <a:pt x="353453" y="135274"/>
                </a:cubicBezTo>
                <a:close/>
                <a:moveTo>
                  <a:pt x="356501" y="161372"/>
                </a:moveTo>
                <a:cubicBezTo>
                  <a:pt x="353345" y="158151"/>
                  <a:pt x="349047" y="156303"/>
                  <a:pt x="344538" y="156229"/>
                </a:cubicBezTo>
                <a:cubicBezTo>
                  <a:pt x="340029" y="156303"/>
                  <a:pt x="335731" y="158151"/>
                  <a:pt x="332574" y="161372"/>
                </a:cubicBezTo>
                <a:cubicBezTo>
                  <a:pt x="329330" y="164531"/>
                  <a:pt x="327467" y="168846"/>
                  <a:pt x="327393" y="173374"/>
                </a:cubicBezTo>
                <a:cubicBezTo>
                  <a:pt x="327477" y="177888"/>
                  <a:pt x="329339" y="182187"/>
                  <a:pt x="332574" y="185337"/>
                </a:cubicBezTo>
                <a:cubicBezTo>
                  <a:pt x="335727" y="188565"/>
                  <a:pt x="340026" y="190420"/>
                  <a:pt x="344538" y="190499"/>
                </a:cubicBezTo>
                <a:cubicBezTo>
                  <a:pt x="349056" y="190425"/>
                  <a:pt x="353363" y="188570"/>
                  <a:pt x="356520" y="185337"/>
                </a:cubicBezTo>
                <a:cubicBezTo>
                  <a:pt x="359753" y="182179"/>
                  <a:pt x="361608" y="177873"/>
                  <a:pt x="361683" y="173354"/>
                </a:cubicBezTo>
                <a:cubicBezTo>
                  <a:pt x="361603" y="168843"/>
                  <a:pt x="359748" y="164544"/>
                  <a:pt x="356520" y="161391"/>
                </a:cubicBezTo>
                <a:close/>
                <a:moveTo>
                  <a:pt x="19050" y="183965"/>
                </a:moveTo>
                <a:cubicBezTo>
                  <a:pt x="8528" y="183965"/>
                  <a:pt x="0" y="175436"/>
                  <a:pt x="0" y="164915"/>
                </a:cubicBezTo>
                <a:lnTo>
                  <a:pt x="0" y="103955"/>
                </a:lnTo>
                <a:cubicBezTo>
                  <a:pt x="0" y="93916"/>
                  <a:pt x="3429" y="84067"/>
                  <a:pt x="10820" y="76676"/>
                </a:cubicBezTo>
                <a:cubicBezTo>
                  <a:pt x="18211" y="69284"/>
                  <a:pt x="28060" y="65855"/>
                  <a:pt x="38100" y="65855"/>
                </a:cubicBezTo>
                <a:lnTo>
                  <a:pt x="99060" y="65855"/>
                </a:lnTo>
                <a:cubicBezTo>
                  <a:pt x="109581" y="65855"/>
                  <a:pt x="118110" y="74384"/>
                  <a:pt x="118110" y="84905"/>
                </a:cubicBezTo>
                <a:cubicBezTo>
                  <a:pt x="118110" y="95426"/>
                  <a:pt x="109581" y="103955"/>
                  <a:pt x="99060" y="103955"/>
                </a:cubicBezTo>
                <a:lnTo>
                  <a:pt x="38100" y="103955"/>
                </a:lnTo>
                <a:lnTo>
                  <a:pt x="38100" y="164915"/>
                </a:lnTo>
                <a:cubicBezTo>
                  <a:pt x="38100" y="175436"/>
                  <a:pt x="29571" y="183965"/>
                  <a:pt x="19050" y="183965"/>
                </a:cubicBezTo>
                <a:close/>
                <a:moveTo>
                  <a:pt x="38100" y="330650"/>
                </a:moveTo>
                <a:lnTo>
                  <a:pt x="99060" y="330650"/>
                </a:lnTo>
                <a:cubicBezTo>
                  <a:pt x="109581" y="330650"/>
                  <a:pt x="118110" y="339179"/>
                  <a:pt x="118110" y="349700"/>
                </a:cubicBezTo>
                <a:cubicBezTo>
                  <a:pt x="118110" y="360221"/>
                  <a:pt x="109581" y="368750"/>
                  <a:pt x="99060" y="368750"/>
                </a:cubicBezTo>
                <a:lnTo>
                  <a:pt x="38100" y="368750"/>
                </a:lnTo>
                <a:cubicBezTo>
                  <a:pt x="28060" y="368750"/>
                  <a:pt x="18211" y="365321"/>
                  <a:pt x="10820" y="357930"/>
                </a:cubicBezTo>
                <a:cubicBezTo>
                  <a:pt x="3428" y="350539"/>
                  <a:pt x="0" y="340690"/>
                  <a:pt x="0" y="330650"/>
                </a:cubicBezTo>
                <a:lnTo>
                  <a:pt x="0" y="269690"/>
                </a:lnTo>
                <a:cubicBezTo>
                  <a:pt x="0" y="259169"/>
                  <a:pt x="8528" y="250640"/>
                  <a:pt x="19050" y="250640"/>
                </a:cubicBezTo>
                <a:cubicBezTo>
                  <a:pt x="29571" y="250640"/>
                  <a:pt x="38100" y="259169"/>
                  <a:pt x="38100" y="269690"/>
                </a:cubicBezTo>
                <a:close/>
                <a:moveTo>
                  <a:pt x="369303" y="250640"/>
                </a:moveTo>
                <a:cubicBezTo>
                  <a:pt x="379824" y="250640"/>
                  <a:pt x="388353" y="259169"/>
                  <a:pt x="388353" y="269690"/>
                </a:cubicBezTo>
                <a:lnTo>
                  <a:pt x="388353" y="330650"/>
                </a:lnTo>
                <a:cubicBezTo>
                  <a:pt x="388353" y="340690"/>
                  <a:pt x="384924" y="350539"/>
                  <a:pt x="377532" y="357930"/>
                </a:cubicBezTo>
                <a:cubicBezTo>
                  <a:pt x="370141" y="365321"/>
                  <a:pt x="360292" y="368750"/>
                  <a:pt x="350253" y="368750"/>
                </a:cubicBezTo>
                <a:lnTo>
                  <a:pt x="287388" y="368750"/>
                </a:lnTo>
                <a:cubicBezTo>
                  <a:pt x="276867" y="368750"/>
                  <a:pt x="268338" y="360221"/>
                  <a:pt x="268338" y="349700"/>
                </a:cubicBezTo>
                <a:cubicBezTo>
                  <a:pt x="268338" y="339179"/>
                  <a:pt x="276867" y="330650"/>
                  <a:pt x="287388" y="330650"/>
                </a:cubicBezTo>
                <a:lnTo>
                  <a:pt x="350253" y="330650"/>
                </a:lnTo>
                <a:lnTo>
                  <a:pt x="350253" y="269690"/>
                </a:lnTo>
                <a:cubicBezTo>
                  <a:pt x="350253" y="259169"/>
                  <a:pt x="358782" y="250640"/>
                  <a:pt x="369303" y="25064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350544" y="4084796"/>
            <a:ext cx="457200" cy="457199"/>
          </a:xfrm>
          <a:custGeom>
            <a:avLst/>
            <a:gdLst/>
            <a:ahLst/>
            <a:cxnLst/>
            <a:rect l="0" t="0" r="0" b="0"/>
            <a:pathLst>
              <a:path w="457200" h="457199">
                <a:moveTo>
                  <a:pt x="0" y="0"/>
                </a:moveTo>
                <a:moveTo>
                  <a:pt x="152400" y="204406"/>
                </a:moveTo>
                <a:lnTo>
                  <a:pt x="166115" y="242887"/>
                </a:lnTo>
                <a:lnTo>
                  <a:pt x="138684" y="242887"/>
                </a:lnTo>
                <a:close/>
                <a:moveTo>
                  <a:pt x="457200" y="79438"/>
                </a:moveTo>
                <a:lnTo>
                  <a:pt x="457200" y="377761"/>
                </a:lnTo>
                <a:cubicBezTo>
                  <a:pt x="456991" y="421547"/>
                  <a:pt x="421547" y="456991"/>
                  <a:pt x="377761" y="457199"/>
                </a:cubicBezTo>
                <a:lnTo>
                  <a:pt x="79438" y="457199"/>
                </a:lnTo>
                <a:cubicBezTo>
                  <a:pt x="35652" y="456991"/>
                  <a:pt x="208" y="421547"/>
                  <a:pt x="0" y="377761"/>
                </a:cubicBezTo>
                <a:lnTo>
                  <a:pt x="0" y="79438"/>
                </a:lnTo>
                <a:cubicBezTo>
                  <a:pt x="208" y="35652"/>
                  <a:pt x="35652" y="208"/>
                  <a:pt x="79438" y="0"/>
                </a:cubicBezTo>
                <a:lnTo>
                  <a:pt x="377761" y="0"/>
                </a:lnTo>
                <a:cubicBezTo>
                  <a:pt x="421547" y="208"/>
                  <a:pt x="456991" y="35652"/>
                  <a:pt x="457200" y="79438"/>
                </a:cubicBezTo>
                <a:close/>
                <a:moveTo>
                  <a:pt x="204787" y="308800"/>
                </a:moveTo>
                <a:cubicBezTo>
                  <a:pt x="208571" y="307564"/>
                  <a:pt x="211667" y="304806"/>
                  <a:pt x="213331" y="301190"/>
                </a:cubicBezTo>
                <a:cubicBezTo>
                  <a:pt x="214994" y="297573"/>
                  <a:pt x="215074" y="293427"/>
                  <a:pt x="213550" y="289750"/>
                </a:cubicBezTo>
                <a:lnTo>
                  <a:pt x="165925" y="156400"/>
                </a:lnTo>
                <a:cubicBezTo>
                  <a:pt x="163954" y="150610"/>
                  <a:pt x="158516" y="146716"/>
                  <a:pt x="152400" y="146716"/>
                </a:cubicBezTo>
                <a:cubicBezTo>
                  <a:pt x="146283" y="146716"/>
                  <a:pt x="140845" y="150610"/>
                  <a:pt x="138874" y="156400"/>
                </a:cubicBezTo>
                <a:lnTo>
                  <a:pt x="91249" y="289750"/>
                </a:lnTo>
                <a:cubicBezTo>
                  <a:pt x="88619" y="297220"/>
                  <a:pt x="92542" y="305408"/>
                  <a:pt x="100012" y="308038"/>
                </a:cubicBezTo>
                <a:cubicBezTo>
                  <a:pt x="107482" y="310668"/>
                  <a:pt x="115670" y="306745"/>
                  <a:pt x="118300" y="299275"/>
                </a:cubicBezTo>
                <a:lnTo>
                  <a:pt x="127254" y="273938"/>
                </a:lnTo>
                <a:cubicBezTo>
                  <a:pt x="127962" y="272018"/>
                  <a:pt x="129779" y="270731"/>
                  <a:pt x="131826" y="270700"/>
                </a:cubicBezTo>
                <a:lnTo>
                  <a:pt x="172974" y="270700"/>
                </a:lnTo>
                <a:cubicBezTo>
                  <a:pt x="175020" y="270731"/>
                  <a:pt x="176837" y="272018"/>
                  <a:pt x="177546" y="273938"/>
                </a:cubicBezTo>
                <a:lnTo>
                  <a:pt x="186499" y="299275"/>
                </a:lnTo>
                <a:cubicBezTo>
                  <a:pt x="188524" y="305003"/>
                  <a:pt x="193949" y="308823"/>
                  <a:pt x="200025" y="308800"/>
                </a:cubicBezTo>
                <a:cubicBezTo>
                  <a:pt x="201600" y="309074"/>
                  <a:pt x="203211" y="309074"/>
                  <a:pt x="204787" y="308800"/>
                </a:cubicBezTo>
                <a:close/>
                <a:moveTo>
                  <a:pt x="271462" y="161925"/>
                </a:moveTo>
                <a:cubicBezTo>
                  <a:pt x="271462" y="154034"/>
                  <a:pt x="265065" y="147637"/>
                  <a:pt x="257175" y="147637"/>
                </a:cubicBezTo>
                <a:cubicBezTo>
                  <a:pt x="249284" y="147637"/>
                  <a:pt x="242887" y="154034"/>
                  <a:pt x="242887" y="161925"/>
                </a:cubicBezTo>
                <a:lnTo>
                  <a:pt x="242887" y="295275"/>
                </a:lnTo>
                <a:cubicBezTo>
                  <a:pt x="242887" y="303165"/>
                  <a:pt x="249284" y="309562"/>
                  <a:pt x="257175" y="309562"/>
                </a:cubicBezTo>
                <a:cubicBezTo>
                  <a:pt x="265065" y="309562"/>
                  <a:pt x="271462" y="303165"/>
                  <a:pt x="271462" y="295275"/>
                </a:cubicBezTo>
                <a:close/>
                <a:moveTo>
                  <a:pt x="376237" y="200025"/>
                </a:moveTo>
                <a:cubicBezTo>
                  <a:pt x="376237" y="192134"/>
                  <a:pt x="369840" y="185737"/>
                  <a:pt x="361950" y="185737"/>
                </a:cubicBezTo>
                <a:lnTo>
                  <a:pt x="352425" y="185737"/>
                </a:lnTo>
                <a:cubicBezTo>
                  <a:pt x="349794" y="185737"/>
                  <a:pt x="347662" y="183605"/>
                  <a:pt x="347662" y="180975"/>
                </a:cubicBezTo>
                <a:lnTo>
                  <a:pt x="347662" y="161925"/>
                </a:lnTo>
                <a:cubicBezTo>
                  <a:pt x="347662" y="154034"/>
                  <a:pt x="341265" y="147637"/>
                  <a:pt x="333375" y="147637"/>
                </a:cubicBezTo>
                <a:cubicBezTo>
                  <a:pt x="325484" y="147637"/>
                  <a:pt x="319087" y="154034"/>
                  <a:pt x="319087" y="161925"/>
                </a:cubicBezTo>
                <a:lnTo>
                  <a:pt x="319087" y="180975"/>
                </a:lnTo>
                <a:cubicBezTo>
                  <a:pt x="319087" y="183605"/>
                  <a:pt x="316955" y="185737"/>
                  <a:pt x="314325" y="185737"/>
                </a:cubicBezTo>
                <a:lnTo>
                  <a:pt x="304800" y="185737"/>
                </a:lnTo>
                <a:cubicBezTo>
                  <a:pt x="296909" y="185737"/>
                  <a:pt x="290512" y="192134"/>
                  <a:pt x="290512" y="200025"/>
                </a:cubicBezTo>
                <a:cubicBezTo>
                  <a:pt x="290512" y="207915"/>
                  <a:pt x="296909" y="214312"/>
                  <a:pt x="304800" y="214312"/>
                </a:cubicBezTo>
                <a:lnTo>
                  <a:pt x="314325" y="214312"/>
                </a:lnTo>
                <a:cubicBezTo>
                  <a:pt x="316955" y="214312"/>
                  <a:pt x="319087" y="216444"/>
                  <a:pt x="319087" y="219075"/>
                </a:cubicBezTo>
                <a:lnTo>
                  <a:pt x="319087" y="276225"/>
                </a:lnTo>
                <a:cubicBezTo>
                  <a:pt x="319191" y="294593"/>
                  <a:pt x="334056" y="309458"/>
                  <a:pt x="352425" y="309562"/>
                </a:cubicBezTo>
                <a:cubicBezTo>
                  <a:pt x="360315" y="309562"/>
                  <a:pt x="366712" y="303165"/>
                  <a:pt x="366712" y="295275"/>
                </a:cubicBezTo>
                <a:cubicBezTo>
                  <a:pt x="366712" y="287384"/>
                  <a:pt x="360315" y="280987"/>
                  <a:pt x="352425" y="280987"/>
                </a:cubicBezTo>
                <a:cubicBezTo>
                  <a:pt x="349794" y="280987"/>
                  <a:pt x="347662" y="278855"/>
                  <a:pt x="347662" y="276225"/>
                </a:cubicBezTo>
                <a:lnTo>
                  <a:pt x="347662" y="219075"/>
                </a:lnTo>
                <a:cubicBezTo>
                  <a:pt x="347662" y="216444"/>
                  <a:pt x="349794" y="214312"/>
                  <a:pt x="352425" y="214312"/>
                </a:cubicBezTo>
                <a:lnTo>
                  <a:pt x="361950" y="214312"/>
                </a:lnTo>
                <a:cubicBezTo>
                  <a:pt x="369840" y="214312"/>
                  <a:pt x="376237" y="207915"/>
                  <a:pt x="376237" y="200025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6198394" y="4094321"/>
            <a:ext cx="419100" cy="438150"/>
          </a:xfrm>
          <a:custGeom>
            <a:avLst/>
            <a:gdLst/>
            <a:ahLst/>
            <a:cxnLst/>
            <a:rect l="0" t="0" r="0" b="0"/>
            <a:pathLst>
              <a:path w="419100" h="438150">
                <a:moveTo>
                  <a:pt x="361950" y="438150"/>
                </a:moveTo>
                <a:lnTo>
                  <a:pt x="57150" y="438150"/>
                </a:lnTo>
                <a:cubicBezTo>
                  <a:pt x="25586" y="438150"/>
                  <a:pt x="0" y="412563"/>
                  <a:pt x="0" y="381000"/>
                </a:cubicBezTo>
                <a:lnTo>
                  <a:pt x="0" y="57150"/>
                </a:lnTo>
                <a:cubicBezTo>
                  <a:pt x="0" y="25586"/>
                  <a:pt x="25586" y="0"/>
                  <a:pt x="57150" y="0"/>
                </a:cubicBezTo>
                <a:lnTo>
                  <a:pt x="361950" y="0"/>
                </a:lnTo>
                <a:cubicBezTo>
                  <a:pt x="393513" y="0"/>
                  <a:pt x="419100" y="25586"/>
                  <a:pt x="419100" y="57150"/>
                </a:cubicBezTo>
                <a:lnTo>
                  <a:pt x="419100" y="381000"/>
                </a:lnTo>
                <a:cubicBezTo>
                  <a:pt x="419100" y="412563"/>
                  <a:pt x="393513" y="438150"/>
                  <a:pt x="361950" y="438150"/>
                </a:cubicBezTo>
                <a:close/>
                <a:moveTo>
                  <a:pt x="380237" y="108965"/>
                </a:moveTo>
                <a:cubicBezTo>
                  <a:pt x="380242" y="107281"/>
                  <a:pt x="379357" y="105720"/>
                  <a:pt x="377909" y="104859"/>
                </a:cubicBezTo>
                <a:cubicBezTo>
                  <a:pt x="376461" y="103998"/>
                  <a:pt x="374667" y="103966"/>
                  <a:pt x="373189" y="104775"/>
                </a:cubicBezTo>
                <a:cubicBezTo>
                  <a:pt x="346363" y="121845"/>
                  <a:pt x="320888" y="140951"/>
                  <a:pt x="296989" y="161925"/>
                </a:cubicBezTo>
                <a:cubicBezTo>
                  <a:pt x="295962" y="162777"/>
                  <a:pt x="295340" y="164021"/>
                  <a:pt x="295275" y="165354"/>
                </a:cubicBezTo>
                <a:lnTo>
                  <a:pt x="295275" y="271462"/>
                </a:lnTo>
                <a:cubicBezTo>
                  <a:pt x="295275" y="274092"/>
                  <a:pt x="297407" y="276225"/>
                  <a:pt x="300037" y="276225"/>
                </a:cubicBezTo>
                <a:lnTo>
                  <a:pt x="376237" y="276225"/>
                </a:lnTo>
                <a:cubicBezTo>
                  <a:pt x="378867" y="276225"/>
                  <a:pt x="381000" y="274092"/>
                  <a:pt x="381000" y="271462"/>
                </a:cubicBezTo>
                <a:close/>
                <a:moveTo>
                  <a:pt x="133350" y="319087"/>
                </a:moveTo>
                <a:cubicBezTo>
                  <a:pt x="133350" y="316457"/>
                  <a:pt x="131217" y="314325"/>
                  <a:pt x="128587" y="314325"/>
                </a:cubicBezTo>
                <a:lnTo>
                  <a:pt x="42862" y="314325"/>
                </a:lnTo>
                <a:cubicBezTo>
                  <a:pt x="40232" y="314325"/>
                  <a:pt x="38100" y="316457"/>
                  <a:pt x="38100" y="319087"/>
                </a:cubicBezTo>
                <a:lnTo>
                  <a:pt x="38100" y="381000"/>
                </a:lnTo>
                <a:cubicBezTo>
                  <a:pt x="38100" y="391521"/>
                  <a:pt x="46628" y="400050"/>
                  <a:pt x="57150" y="400050"/>
                </a:cubicBezTo>
                <a:lnTo>
                  <a:pt x="128587" y="400050"/>
                </a:lnTo>
                <a:cubicBezTo>
                  <a:pt x="131217" y="400050"/>
                  <a:pt x="133350" y="397917"/>
                  <a:pt x="133350" y="395287"/>
                </a:cubicBezTo>
                <a:close/>
                <a:moveTo>
                  <a:pt x="132969" y="197738"/>
                </a:moveTo>
                <a:cubicBezTo>
                  <a:pt x="132969" y="195108"/>
                  <a:pt x="130836" y="192976"/>
                  <a:pt x="128206" y="192976"/>
                </a:cubicBezTo>
                <a:cubicBezTo>
                  <a:pt x="118597" y="192707"/>
                  <a:pt x="109276" y="196271"/>
                  <a:pt x="102298" y="202882"/>
                </a:cubicBezTo>
                <a:lnTo>
                  <a:pt x="38100" y="273558"/>
                </a:lnTo>
                <a:cubicBezTo>
                  <a:pt x="38017" y="273934"/>
                  <a:pt x="38017" y="274324"/>
                  <a:pt x="38100" y="274701"/>
                </a:cubicBezTo>
                <a:cubicBezTo>
                  <a:pt x="38185" y="275504"/>
                  <a:pt x="38820" y="276139"/>
                  <a:pt x="39623" y="276225"/>
                </a:cubicBezTo>
                <a:lnTo>
                  <a:pt x="128587" y="276225"/>
                </a:lnTo>
                <a:cubicBezTo>
                  <a:pt x="131217" y="276225"/>
                  <a:pt x="133350" y="274092"/>
                  <a:pt x="133350" y="271462"/>
                </a:cubicBezTo>
                <a:close/>
                <a:moveTo>
                  <a:pt x="74485" y="177355"/>
                </a:moveTo>
                <a:cubicBezTo>
                  <a:pt x="96112" y="155589"/>
                  <a:pt x="128938" y="149448"/>
                  <a:pt x="156972" y="161925"/>
                </a:cubicBezTo>
                <a:lnTo>
                  <a:pt x="183451" y="173926"/>
                </a:lnTo>
                <a:cubicBezTo>
                  <a:pt x="198055" y="179510"/>
                  <a:pt x="214460" y="177664"/>
                  <a:pt x="227456" y="168973"/>
                </a:cubicBezTo>
                <a:cubicBezTo>
                  <a:pt x="296798" y="113347"/>
                  <a:pt x="340042" y="74295"/>
                  <a:pt x="378142" y="61150"/>
                </a:cubicBezTo>
                <a:cubicBezTo>
                  <a:pt x="379859" y="60574"/>
                  <a:pt x="381011" y="58960"/>
                  <a:pt x="381000" y="57150"/>
                </a:cubicBezTo>
                <a:cubicBezTo>
                  <a:pt x="381000" y="46628"/>
                  <a:pt x="372471" y="38100"/>
                  <a:pt x="361950" y="38100"/>
                </a:cubicBezTo>
                <a:lnTo>
                  <a:pt x="57150" y="38100"/>
                </a:lnTo>
                <a:cubicBezTo>
                  <a:pt x="46628" y="38100"/>
                  <a:pt x="38100" y="46628"/>
                  <a:pt x="38100" y="57150"/>
                </a:cubicBezTo>
                <a:lnTo>
                  <a:pt x="38100" y="205168"/>
                </a:lnTo>
                <a:cubicBezTo>
                  <a:pt x="38125" y="207114"/>
                  <a:pt x="39332" y="208849"/>
                  <a:pt x="41148" y="209550"/>
                </a:cubicBezTo>
                <a:cubicBezTo>
                  <a:pt x="42967" y="210314"/>
                  <a:pt x="45072" y="209768"/>
                  <a:pt x="46291" y="208216"/>
                </a:cubicBezTo>
                <a:lnTo>
                  <a:pt x="74485" y="177355"/>
                </a:lnTo>
                <a:close/>
                <a:moveTo>
                  <a:pt x="257175" y="319087"/>
                </a:moveTo>
                <a:cubicBezTo>
                  <a:pt x="257175" y="316457"/>
                  <a:pt x="255042" y="314325"/>
                  <a:pt x="252412" y="314325"/>
                </a:cubicBezTo>
                <a:lnTo>
                  <a:pt x="176212" y="314325"/>
                </a:lnTo>
                <a:cubicBezTo>
                  <a:pt x="173582" y="314325"/>
                  <a:pt x="171450" y="316457"/>
                  <a:pt x="171450" y="319087"/>
                </a:cubicBezTo>
                <a:lnTo>
                  <a:pt x="171450" y="395287"/>
                </a:lnTo>
                <a:cubicBezTo>
                  <a:pt x="171450" y="397917"/>
                  <a:pt x="173582" y="400050"/>
                  <a:pt x="176212" y="400050"/>
                </a:cubicBezTo>
                <a:lnTo>
                  <a:pt x="252412" y="400050"/>
                </a:lnTo>
                <a:cubicBezTo>
                  <a:pt x="255042" y="400050"/>
                  <a:pt x="257175" y="397917"/>
                  <a:pt x="257175" y="395287"/>
                </a:cubicBezTo>
                <a:close/>
                <a:moveTo>
                  <a:pt x="257175" y="202691"/>
                </a:moveTo>
                <a:cubicBezTo>
                  <a:pt x="257207" y="201284"/>
                  <a:pt x="256376" y="200000"/>
                  <a:pt x="255079" y="199453"/>
                </a:cubicBezTo>
                <a:cubicBezTo>
                  <a:pt x="253966" y="198561"/>
                  <a:pt x="252383" y="198561"/>
                  <a:pt x="251269" y="199453"/>
                </a:cubicBezTo>
                <a:cubicBezTo>
                  <a:pt x="230004" y="214877"/>
                  <a:pt x="202901" y="219849"/>
                  <a:pt x="177545" y="212979"/>
                </a:cubicBezTo>
                <a:cubicBezTo>
                  <a:pt x="176231" y="212301"/>
                  <a:pt x="174669" y="212301"/>
                  <a:pt x="173354" y="212979"/>
                </a:cubicBezTo>
                <a:cubicBezTo>
                  <a:pt x="172178" y="213897"/>
                  <a:pt x="171478" y="215296"/>
                  <a:pt x="171449" y="216788"/>
                </a:cubicBezTo>
                <a:lnTo>
                  <a:pt x="171449" y="271462"/>
                </a:lnTo>
                <a:cubicBezTo>
                  <a:pt x="171449" y="274092"/>
                  <a:pt x="173582" y="276225"/>
                  <a:pt x="176212" y="276225"/>
                </a:cubicBezTo>
                <a:lnTo>
                  <a:pt x="252412" y="276225"/>
                </a:lnTo>
                <a:cubicBezTo>
                  <a:pt x="255042" y="276225"/>
                  <a:pt x="257174" y="274092"/>
                  <a:pt x="257174" y="271462"/>
                </a:cubicBezTo>
                <a:close/>
                <a:moveTo>
                  <a:pt x="300037" y="400050"/>
                </a:moveTo>
                <a:lnTo>
                  <a:pt x="361950" y="400050"/>
                </a:lnTo>
                <a:cubicBezTo>
                  <a:pt x="372471" y="400050"/>
                  <a:pt x="381000" y="391521"/>
                  <a:pt x="381000" y="381000"/>
                </a:cubicBezTo>
                <a:lnTo>
                  <a:pt x="381000" y="319087"/>
                </a:lnTo>
                <a:cubicBezTo>
                  <a:pt x="381000" y="316457"/>
                  <a:pt x="378867" y="314325"/>
                  <a:pt x="376237" y="314325"/>
                </a:cubicBezTo>
                <a:lnTo>
                  <a:pt x="300037" y="314325"/>
                </a:lnTo>
                <a:cubicBezTo>
                  <a:pt x="297407" y="314325"/>
                  <a:pt x="295275" y="316457"/>
                  <a:pt x="295275" y="319087"/>
                </a:cubicBezTo>
                <a:lnTo>
                  <a:pt x="295275" y="395287"/>
                </a:lnTo>
                <a:cubicBezTo>
                  <a:pt x="295275" y="397917"/>
                  <a:pt x="297407" y="400050"/>
                  <a:pt x="300037" y="400050"/>
                </a:cubicBezTo>
                <a:close/>
              </a:path>
            </a:pathLst>
          </a:custGeom>
          <a:solidFill>
            <a:srgbClr val="F4F4F4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2366010" y="1622583"/>
            <a:ext cx="4814887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F4F4F4"/>
                </a:solidFill>
                <a:latin typeface="Roboto"/>
              </a:rPr>
              <a:t>Data Analysis and Visualization Workflow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775990" y="3075146"/>
            <a:ext cx="11858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Final Metrics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9571" y="2846546"/>
            <a:ext cx="117157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ViT
Visualization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76028" y="2846546"/>
            <a:ext cx="87153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Average
Attention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08357" y="4675346"/>
            <a:ext cx="105727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Cumulative
Graphs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309336" y="4675346"/>
            <a:ext cx="98583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Gaussian
Heatmaps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005072" y="4675346"/>
            <a:ext cx="122872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ViT Attention
Maps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0077" y="2846546"/>
            <a:ext cx="104298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0">
                <a:solidFill>
                  <a:srgbClr val="F4F4F4"/>
                </a:solidFill>
                <a:latin typeface="Roboto"/>
              </a:rPr>
              <a:t>Data
Separation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