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75BC-5B58-8DA0-FD36-28A2614C4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56F5C-22C9-0E74-374D-0693BDD25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A74E2-8B91-065F-D4E7-0B5123CA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45A4-BE61-4394-9CE9-A6763FCFFA2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031AA-866B-7A60-3779-7793ADE6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0B581-A791-B8FE-94DF-0932ECFC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4FEF-07E2-4043-B4CF-00F70C1D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6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6DD0-50F4-323A-83B2-B2238246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E2D7B-BBBE-EF91-5B1E-0B7F92428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E1E84-4701-A573-A2D0-8F958863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45A4-BE61-4394-9CE9-A6763FCFFA2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865E2-9FCA-A5F1-5BA5-368D97CB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D79B2-BEBA-8951-856F-2F000CF57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4FEF-07E2-4043-B4CF-00F70C1D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4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C58E13-73B1-2B83-51EE-D33B437FC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AD077-7815-3CA8-F56B-18FCD9915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6ED63-FC64-33C0-9987-D8691239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45A4-BE61-4394-9CE9-A6763FCFFA2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44060-97B0-4C75-C64C-20BAF638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EFA9E-ED89-EAE6-5718-167C0E1C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4FEF-07E2-4043-B4CF-00F70C1D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7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9F98E-1B10-27B2-EFE6-FD003C58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BEFF3-31DF-5FB4-B187-0434426FF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33729-5C43-D675-DAB2-CAC7FFF8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45A4-BE61-4394-9CE9-A6763FCFFA2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515D0-3C36-C5ED-7E99-49248955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C0422-19C7-90CE-2F9D-0779BEAC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4FEF-07E2-4043-B4CF-00F70C1D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7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791D-5500-46E3-7BEF-01378AB2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71A04-039A-8303-9A21-13382D288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CB15E-6642-15D2-8C3F-8B15C5C2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45A4-BE61-4394-9CE9-A6763FCFFA2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3A492-965F-E55C-36DA-801AE418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F0BDD-77C7-B679-79D8-A5FA4A12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4FEF-07E2-4043-B4CF-00F70C1D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2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F25B-033F-AD20-2ACC-5078AA88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E5DAA-4FE2-2729-F963-BCE6F8BFD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DA6F1-0179-1DBF-48D1-DC40E70A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FF024-5976-3103-2E70-4E42A449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45A4-BE61-4394-9CE9-A6763FCFFA2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901F9-B720-A1A9-94ED-8AFF679B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629F5-E462-E7FC-2FA4-1D6C3DAD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4FEF-07E2-4043-B4CF-00F70C1D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2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7E3E-1534-6F7E-8A11-6C3FAE046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50590-8C39-F729-8E0E-79B66EC22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5914E-0E79-65E9-FFB9-34D64FE4D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18DA1-D8C9-FBC3-659A-B29C3EA8C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55362-64BD-90E4-7537-B38C5AD7F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E1DF5-36F2-3C27-DFEB-4FC8DF1E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45A4-BE61-4394-9CE9-A6763FCFFA2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C45C90-F4B9-409C-FCA0-1384013C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89DC93-DFD6-964B-A3B4-07990737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4FEF-07E2-4043-B4CF-00F70C1D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7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BDD0-3E34-FC9C-43D7-7F16476F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71C0B-0939-17E3-6181-352F7ACE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45A4-BE61-4394-9CE9-A6763FCFFA2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CBF4F-F875-9897-E0EE-00E49188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0C429-A74A-395E-FC78-95DB4E1D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4FEF-07E2-4043-B4CF-00F70C1D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5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82A47-EC59-3E3B-4873-044A635E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45A4-BE61-4394-9CE9-A6763FCFFA2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8E35C-CE03-F717-C13A-3B180E84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70469-8773-0EE0-49D0-9E0320F7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4FEF-07E2-4043-B4CF-00F70C1D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5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81DDA-4D3D-D4B9-08DE-C8DFD26F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3755E-5002-CEB7-043E-84A697A2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ADECF-E271-85F5-85F7-318DB8D2E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A7128-7403-D901-934B-0C7523FE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45A4-BE61-4394-9CE9-A6763FCFFA2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7EC14-E3E0-298E-54CF-C6FD9428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18EAA-B0B2-4DDC-19AD-3070313B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4FEF-07E2-4043-B4CF-00F70C1D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8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5E79-F4BE-ED53-C244-08B76801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1AFB3-F9B2-3C32-5233-41B757297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11268-1F86-5CC5-BA22-37D85C726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58967-E89C-A674-98AA-7ED0C47A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45A4-BE61-4394-9CE9-A6763FCFFA2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70284-1177-E7FC-9D65-A02D5893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1E2EA-49A0-BFF0-7969-7F9D96FA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4FEF-07E2-4043-B4CF-00F70C1D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2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475BF-8033-CD5D-8C91-2F26F5C0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684CB-BC25-C6BA-5574-E83560C1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10070-EE4E-13DE-0CC6-A897508AF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445A4-BE61-4394-9CE9-A6763FCFFA2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1E13D-7310-13CD-6AFA-2DF68CF49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40B5A-E531-2801-D210-66CD4D47E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64FEF-07E2-4043-B4CF-00F70C1D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7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3AFC9F-B259-2C35-76C0-1395B366B85E}"/>
              </a:ext>
            </a:extLst>
          </p:cNvPr>
          <p:cNvSpPr/>
          <p:nvPr/>
        </p:nvSpPr>
        <p:spPr>
          <a:xfrm>
            <a:off x="847285" y="4684559"/>
            <a:ext cx="1578527" cy="520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Get Actuals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112EAA-A3D8-3BCE-AE0D-D94622343438}"/>
              </a:ext>
            </a:extLst>
          </p:cNvPr>
          <p:cNvSpPr/>
          <p:nvPr/>
        </p:nvSpPr>
        <p:spPr>
          <a:xfrm>
            <a:off x="847285" y="766199"/>
            <a:ext cx="1578527" cy="520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Get Seer Forecast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88FA96-0489-1462-7C9A-D9EF6DEA8377}"/>
              </a:ext>
            </a:extLst>
          </p:cNvPr>
          <p:cNvSpPr/>
          <p:nvPr/>
        </p:nvSpPr>
        <p:spPr>
          <a:xfrm>
            <a:off x="847290" y="1519808"/>
            <a:ext cx="1578527" cy="520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Get Monitored Generation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8AE756-6753-9FDE-8117-C9A855F4924E}"/>
              </a:ext>
            </a:extLst>
          </p:cNvPr>
          <p:cNvSpPr/>
          <p:nvPr/>
        </p:nvSpPr>
        <p:spPr>
          <a:xfrm>
            <a:off x="847285" y="2333549"/>
            <a:ext cx="1578527" cy="520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Get Zonal Demand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4205FB-26BA-93E6-D70B-A1BA423D9381}"/>
              </a:ext>
            </a:extLst>
          </p:cNvPr>
          <p:cNvSpPr/>
          <p:nvPr/>
        </p:nvSpPr>
        <p:spPr>
          <a:xfrm>
            <a:off x="847285" y="3114423"/>
            <a:ext cx="1578527" cy="520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Get Zonal Solar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E36698-E912-3A60-BD91-89E87963D6C1}"/>
              </a:ext>
            </a:extLst>
          </p:cNvPr>
          <p:cNvSpPr/>
          <p:nvPr/>
        </p:nvSpPr>
        <p:spPr>
          <a:xfrm>
            <a:off x="847285" y="3926762"/>
            <a:ext cx="1578527" cy="520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Get Zonal </a:t>
            </a:r>
            <a:r>
              <a:rPr lang="en-US" dirty="0" err="1">
                <a:solidFill>
                  <a:srgbClr val="FF0000"/>
                </a:solidFill>
              </a:rPr>
              <a:t>Lmps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CE856B-3FA7-5768-EC17-5E83536AD0C0}"/>
              </a:ext>
            </a:extLst>
          </p:cNvPr>
          <p:cNvSpPr/>
          <p:nvPr/>
        </p:nvSpPr>
        <p:spPr>
          <a:xfrm>
            <a:off x="3517783" y="2536274"/>
            <a:ext cx="1378593" cy="671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Mapping Table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AA3AA9E-B3A6-B15B-34B5-0F36BE79EFD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25812" y="1026255"/>
            <a:ext cx="1091971" cy="18455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7D4B635E-2068-9C0C-8875-04FC56B300D3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425817" y="1779864"/>
            <a:ext cx="1091966" cy="10919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0A7C64F4-28B0-BA5A-C977-4ED206C3C33B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425812" y="2593605"/>
            <a:ext cx="1091971" cy="2782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2A1E5F9-C519-7339-DD1B-31EA800B309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425812" y="2871834"/>
            <a:ext cx="1091971" cy="5026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30FF6678-A161-9B10-DACD-95478B80F109}"/>
              </a:ext>
            </a:extLst>
          </p:cNvPr>
          <p:cNvCxnSpPr>
            <a:cxnSpLocks/>
            <a:endCxn id="10" idx="1"/>
          </p:cNvCxnSpPr>
          <p:nvPr/>
        </p:nvCxnSpPr>
        <p:spPr>
          <a:xfrm rot="5400000" flipH="1" flipV="1">
            <a:off x="2072077" y="3225570"/>
            <a:ext cx="1799442" cy="10919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24F5512-80C8-DB8D-3B37-D40AFC8CBA8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2425812" y="2871834"/>
            <a:ext cx="1091971" cy="20727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2B1943B-9270-32C4-CC12-F640BB64BDDB}"/>
              </a:ext>
            </a:extLst>
          </p:cNvPr>
          <p:cNvSpPr/>
          <p:nvPr/>
        </p:nvSpPr>
        <p:spPr>
          <a:xfrm>
            <a:off x="7629792" y="1551965"/>
            <a:ext cx="1023457" cy="44461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datasets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A62C0F-B1F1-03D2-771E-18A3FE7919DB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8141521" y="1996582"/>
            <a:ext cx="0" cy="53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EE14CAC-2C39-4E46-F091-008154D293C5}"/>
              </a:ext>
            </a:extLst>
          </p:cNvPr>
          <p:cNvSpPr/>
          <p:nvPr/>
        </p:nvSpPr>
        <p:spPr>
          <a:xfrm>
            <a:off x="5784208" y="2536274"/>
            <a:ext cx="1378593" cy="671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Prepare 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CBD8619-9D1A-A7B0-92D1-CA342D2BB6B0}"/>
              </a:ext>
            </a:extLst>
          </p:cNvPr>
          <p:cNvSpPr/>
          <p:nvPr/>
        </p:nvSpPr>
        <p:spPr>
          <a:xfrm>
            <a:off x="7480181" y="2536274"/>
            <a:ext cx="1378593" cy="671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Feature Engineering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A01ABB-E293-67C0-6247-C717F52788BA}"/>
              </a:ext>
            </a:extLst>
          </p:cNvPr>
          <p:cNvSpPr/>
          <p:nvPr/>
        </p:nvSpPr>
        <p:spPr>
          <a:xfrm>
            <a:off x="9176154" y="2536274"/>
            <a:ext cx="1378593" cy="671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Hyper Parameter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4147260-ECA9-0EEA-B421-CE7F5E3112F0}"/>
              </a:ext>
            </a:extLst>
          </p:cNvPr>
          <p:cNvSpPr/>
          <p:nvPr/>
        </p:nvSpPr>
        <p:spPr>
          <a:xfrm>
            <a:off x="9176154" y="3406637"/>
            <a:ext cx="1378593" cy="671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Calculate Metrics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9219A15-57FF-2729-CACE-1A8C4D203C01}"/>
              </a:ext>
            </a:extLst>
          </p:cNvPr>
          <p:cNvCxnSpPr>
            <a:cxnSpLocks/>
            <a:stCxn id="10" idx="3"/>
            <a:endCxn id="39" idx="1"/>
          </p:cNvCxnSpPr>
          <p:nvPr/>
        </p:nvCxnSpPr>
        <p:spPr>
          <a:xfrm>
            <a:off x="4896376" y="2871834"/>
            <a:ext cx="887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CAB2CCD-CCA9-F3E3-87BB-D73A522A2789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7162801" y="2871834"/>
            <a:ext cx="317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FD374E9-3C55-8FDA-20FF-DD7F124DFAA3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>
            <a:off x="8858774" y="2871834"/>
            <a:ext cx="317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002307C-5261-E3A7-5F20-6D02D4D6D74A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9865451" y="3207393"/>
            <a:ext cx="0" cy="19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2C75783A-E307-FDF7-2B6A-70BD557C832C}"/>
              </a:ext>
            </a:extLst>
          </p:cNvPr>
          <p:cNvSpPr/>
          <p:nvPr/>
        </p:nvSpPr>
        <p:spPr>
          <a:xfrm>
            <a:off x="10940644" y="2630653"/>
            <a:ext cx="1023457" cy="44461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Models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A2259D7-4703-9B8B-5ACD-65B7955E3CC5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10554747" y="2852962"/>
            <a:ext cx="3858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F9E4909-E49F-2998-9562-F44EB00682C9}"/>
              </a:ext>
            </a:extLst>
          </p:cNvPr>
          <p:cNvSpPr txBox="1"/>
          <p:nvPr/>
        </p:nvSpPr>
        <p:spPr>
          <a:xfrm>
            <a:off x="3542250" y="184558"/>
            <a:ext cx="4955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Training Pipeline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9EF678-9008-28A3-448F-BB3B09770D6B}"/>
              </a:ext>
            </a:extLst>
          </p:cNvPr>
          <p:cNvSpPr/>
          <p:nvPr/>
        </p:nvSpPr>
        <p:spPr>
          <a:xfrm>
            <a:off x="847285" y="5442356"/>
            <a:ext cx="1578527" cy="520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Get Metadata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0A630C41-4A86-4F33-7A44-BFF31C9C2F0C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 flipV="1">
            <a:off x="2425812" y="2871834"/>
            <a:ext cx="1091971" cy="28305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3E0AC6D-EAEA-0A5E-DBCD-747FA565BE6B}"/>
              </a:ext>
            </a:extLst>
          </p:cNvPr>
          <p:cNvSpPr/>
          <p:nvPr/>
        </p:nvSpPr>
        <p:spPr>
          <a:xfrm>
            <a:off x="847285" y="6200153"/>
            <a:ext cx="1578527" cy="520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Get Voltages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E0CFC680-7732-0D9E-9E48-5F900E889158}"/>
              </a:ext>
            </a:extLst>
          </p:cNvPr>
          <p:cNvCxnSpPr>
            <a:cxnSpLocks/>
            <a:stCxn id="28" idx="3"/>
            <a:endCxn id="10" idx="1"/>
          </p:cNvCxnSpPr>
          <p:nvPr/>
        </p:nvCxnSpPr>
        <p:spPr>
          <a:xfrm flipV="1">
            <a:off x="2425812" y="2871834"/>
            <a:ext cx="1091971" cy="35883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50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EE14CAC-2C39-4E46-F091-008154D293C5}"/>
              </a:ext>
            </a:extLst>
          </p:cNvPr>
          <p:cNvSpPr/>
          <p:nvPr/>
        </p:nvSpPr>
        <p:spPr>
          <a:xfrm>
            <a:off x="5222145" y="2536274"/>
            <a:ext cx="1378593" cy="671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Prepare 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CBD8619-9D1A-A7B0-92D1-CA342D2BB6B0}"/>
              </a:ext>
            </a:extLst>
          </p:cNvPr>
          <p:cNvSpPr/>
          <p:nvPr/>
        </p:nvSpPr>
        <p:spPr>
          <a:xfrm>
            <a:off x="6918118" y="2536274"/>
            <a:ext cx="1378593" cy="671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Generate Predictions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9219A15-57FF-2729-CACE-1A8C4D203C01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>
            <a:off x="4896376" y="2871834"/>
            <a:ext cx="325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CAB2CCD-CCA9-F3E3-87BB-D73A522A2789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6600738" y="2871834"/>
            <a:ext cx="317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2C75783A-E307-FDF7-2B6A-70BD557C832C}"/>
              </a:ext>
            </a:extLst>
          </p:cNvPr>
          <p:cNvSpPr/>
          <p:nvPr/>
        </p:nvSpPr>
        <p:spPr>
          <a:xfrm>
            <a:off x="7095685" y="1642846"/>
            <a:ext cx="1023457" cy="44461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Models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A2259D7-4703-9B8B-5ACD-65B7955E3CC5}"/>
              </a:ext>
            </a:extLst>
          </p:cNvPr>
          <p:cNvCxnSpPr>
            <a:cxnSpLocks/>
            <a:stCxn id="66" idx="4"/>
            <a:endCxn id="40" idx="0"/>
          </p:cNvCxnSpPr>
          <p:nvPr/>
        </p:nvCxnSpPr>
        <p:spPr>
          <a:xfrm>
            <a:off x="7607414" y="2087463"/>
            <a:ext cx="1" cy="44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F9E4909-E49F-2998-9562-F44EB00682C9}"/>
              </a:ext>
            </a:extLst>
          </p:cNvPr>
          <p:cNvSpPr txBox="1"/>
          <p:nvPr/>
        </p:nvSpPr>
        <p:spPr>
          <a:xfrm>
            <a:off x="3542250" y="184558"/>
            <a:ext cx="4955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Predictions Pipeline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4680E2-D347-5432-63E7-CF6A10031A04}"/>
              </a:ext>
            </a:extLst>
          </p:cNvPr>
          <p:cNvSpPr/>
          <p:nvPr/>
        </p:nvSpPr>
        <p:spPr>
          <a:xfrm>
            <a:off x="847285" y="4684559"/>
            <a:ext cx="1578527" cy="520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Get Actuals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61E340-E921-CF5F-8BFE-B103CA11752F}"/>
              </a:ext>
            </a:extLst>
          </p:cNvPr>
          <p:cNvSpPr/>
          <p:nvPr/>
        </p:nvSpPr>
        <p:spPr>
          <a:xfrm>
            <a:off x="847285" y="766199"/>
            <a:ext cx="1578527" cy="520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Get Seer Forecast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AFA35-06D1-0A29-D3B9-3A460561DFD0}"/>
              </a:ext>
            </a:extLst>
          </p:cNvPr>
          <p:cNvSpPr/>
          <p:nvPr/>
        </p:nvSpPr>
        <p:spPr>
          <a:xfrm>
            <a:off x="847290" y="1519808"/>
            <a:ext cx="1578527" cy="520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Get Monitored Generation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ABF486-31E6-B0E7-5982-DC47114A4400}"/>
              </a:ext>
            </a:extLst>
          </p:cNvPr>
          <p:cNvSpPr/>
          <p:nvPr/>
        </p:nvSpPr>
        <p:spPr>
          <a:xfrm>
            <a:off x="847285" y="2333549"/>
            <a:ext cx="1578527" cy="520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Get Zonal Demand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1885A7-6AEC-0B5E-D5A4-96432F9AFC13}"/>
              </a:ext>
            </a:extLst>
          </p:cNvPr>
          <p:cNvSpPr/>
          <p:nvPr/>
        </p:nvSpPr>
        <p:spPr>
          <a:xfrm>
            <a:off x="847285" y="3114423"/>
            <a:ext cx="1578527" cy="520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Get Zonal Solar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E36848-52DE-3CE7-0922-FAB751651C94}"/>
              </a:ext>
            </a:extLst>
          </p:cNvPr>
          <p:cNvSpPr/>
          <p:nvPr/>
        </p:nvSpPr>
        <p:spPr>
          <a:xfrm>
            <a:off x="847285" y="3926762"/>
            <a:ext cx="1578527" cy="520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Get Zonal </a:t>
            </a:r>
            <a:r>
              <a:rPr lang="en-US" dirty="0" err="1">
                <a:solidFill>
                  <a:srgbClr val="FF0000"/>
                </a:solidFill>
              </a:rPr>
              <a:t>Lmps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0AB540-7DBB-B62F-DD2E-F7B2E399DC4F}"/>
              </a:ext>
            </a:extLst>
          </p:cNvPr>
          <p:cNvSpPr/>
          <p:nvPr/>
        </p:nvSpPr>
        <p:spPr>
          <a:xfrm>
            <a:off x="3517783" y="2536274"/>
            <a:ext cx="1378593" cy="671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Mapping Table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231E2162-5210-61BB-EC52-F5BAA2C4AD61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2425812" y="1026255"/>
            <a:ext cx="1091971" cy="18455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8C7843A-88A9-1C1F-0A6F-971BE5CF379E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2425817" y="1779864"/>
            <a:ext cx="1091966" cy="10919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D7FAEA0-2A3B-45C0-AA71-C794F629CBEB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2425812" y="2593605"/>
            <a:ext cx="1091971" cy="2782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E25856D0-6A4E-ECAB-E1FE-15CA63D7A9A6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2425812" y="2871834"/>
            <a:ext cx="1091971" cy="5026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24D456A3-38CC-4BE3-0A42-2BB2C6E401DF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2425812" y="2871834"/>
            <a:ext cx="1091971" cy="13149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942D2ACF-EA4C-D846-11CF-BBAE450F4239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2425812" y="2871834"/>
            <a:ext cx="1091971" cy="20727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873E486-8E48-7D78-E776-6DBAE2CC955A}"/>
              </a:ext>
            </a:extLst>
          </p:cNvPr>
          <p:cNvSpPr/>
          <p:nvPr/>
        </p:nvSpPr>
        <p:spPr>
          <a:xfrm>
            <a:off x="847285" y="5442356"/>
            <a:ext cx="1578527" cy="520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Get Metadata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2C908E3-1CC6-6DB3-1BED-C5799CD65D17}"/>
              </a:ext>
            </a:extLst>
          </p:cNvPr>
          <p:cNvCxnSpPr>
            <a:cxnSpLocks/>
            <a:stCxn id="28" idx="3"/>
            <a:endCxn id="17" idx="1"/>
          </p:cNvCxnSpPr>
          <p:nvPr/>
        </p:nvCxnSpPr>
        <p:spPr>
          <a:xfrm flipV="1">
            <a:off x="2425812" y="2871834"/>
            <a:ext cx="1091971" cy="28305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1512E7B-B9BF-FFD8-B82A-8DE7910BF64A}"/>
              </a:ext>
            </a:extLst>
          </p:cNvPr>
          <p:cNvSpPr/>
          <p:nvPr/>
        </p:nvSpPr>
        <p:spPr>
          <a:xfrm>
            <a:off x="847285" y="6200153"/>
            <a:ext cx="1578527" cy="520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Get Voltages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2D82DAA-7A37-59FD-84EE-2DFBE9E7E3E7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 flipV="1">
            <a:off x="2425812" y="2871834"/>
            <a:ext cx="1091971" cy="35883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266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65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Vizcaya, Luis</dc:creator>
  <cp:lastModifiedBy>Vizcaya, Luis</cp:lastModifiedBy>
  <cp:revision>6</cp:revision>
  <dcterms:created xsi:type="dcterms:W3CDTF">2023-09-12T18:11:05Z</dcterms:created>
  <dcterms:modified xsi:type="dcterms:W3CDTF">2023-09-13T17:29:11Z</dcterms:modified>
</cp:coreProperties>
</file>