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76" r:id="rId4"/>
    <p:sldId id="266" r:id="rId5"/>
    <p:sldId id="274" r:id="rId6"/>
    <p:sldId id="277" r:id="rId7"/>
    <p:sldId id="270" r:id="rId8"/>
    <p:sldId id="275" r:id="rId9"/>
    <p:sldId id="282" r:id="rId10"/>
    <p:sldId id="278" r:id="rId11"/>
    <p:sldId id="264" r:id="rId12"/>
    <p:sldId id="257" r:id="rId13"/>
    <p:sldId id="265" r:id="rId14"/>
    <p:sldId id="259" r:id="rId15"/>
    <p:sldId id="260" r:id="rId16"/>
    <p:sldId id="261" r:id="rId17"/>
    <p:sldId id="262" r:id="rId18"/>
    <p:sldId id="263" r:id="rId19"/>
    <p:sldId id="279" r:id="rId20"/>
    <p:sldId id="286" r:id="rId21"/>
    <p:sldId id="283" r:id="rId22"/>
    <p:sldId id="284" r:id="rId23"/>
    <p:sldId id="285" r:id="rId24"/>
    <p:sldId id="280" r:id="rId25"/>
    <p:sldId id="281" r:id="rId26"/>
    <p:sldId id="273" r:id="rId2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E655C-B268-46A7-B037-8EFCC2FCD4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08735CF-4F4E-482E-B364-57B72268480F}">
      <dgm:prSet phldrT="[Texto]"/>
      <dgm:spPr/>
      <dgm:t>
        <a:bodyPr/>
        <a:lstStyle/>
        <a:p>
          <a:r>
            <a:rPr lang="es-PE" dirty="0" smtClean="0"/>
            <a:t>1. Datos: </a:t>
          </a:r>
          <a:r>
            <a:rPr lang="es-PE" dirty="0" err="1" smtClean="0"/>
            <a:t>Comtrade</a:t>
          </a:r>
          <a:r>
            <a:rPr lang="es-PE" dirty="0" smtClean="0"/>
            <a:t> - UN</a:t>
          </a:r>
          <a:endParaRPr lang="es-PE" dirty="0"/>
        </a:p>
      </dgm:t>
    </dgm:pt>
    <dgm:pt modelId="{11E09810-1479-45D5-A1BB-F427C76AA9C4}" type="parTrans" cxnId="{713B892C-F215-40C2-98D6-9DD4EA60B571}">
      <dgm:prSet/>
      <dgm:spPr/>
      <dgm:t>
        <a:bodyPr/>
        <a:lstStyle/>
        <a:p>
          <a:endParaRPr lang="es-PE"/>
        </a:p>
      </dgm:t>
    </dgm:pt>
    <dgm:pt modelId="{C76790A7-1691-49FE-92FB-EFB9F3FC8AF3}" type="sibTrans" cxnId="{713B892C-F215-40C2-98D6-9DD4EA60B571}">
      <dgm:prSet/>
      <dgm:spPr/>
      <dgm:t>
        <a:bodyPr/>
        <a:lstStyle/>
        <a:p>
          <a:endParaRPr lang="es-PE"/>
        </a:p>
      </dgm:t>
    </dgm:pt>
    <dgm:pt modelId="{6724559A-F58D-4364-9DE2-9FFD4B9E1BCF}">
      <dgm:prSet phldrT="[Texto]"/>
      <dgm:spPr/>
      <dgm:t>
        <a:bodyPr/>
        <a:lstStyle/>
        <a:p>
          <a:r>
            <a:rPr lang="es-PE" dirty="0" smtClean="0"/>
            <a:t>2. Motivación </a:t>
          </a:r>
          <a:endParaRPr lang="es-PE" dirty="0"/>
        </a:p>
      </dgm:t>
    </dgm:pt>
    <dgm:pt modelId="{A07D685F-8FDE-4779-ADDF-E77AFA159B76}" type="parTrans" cxnId="{2E3096D3-A2F5-4D64-A9CE-AE216A5F36AC}">
      <dgm:prSet/>
      <dgm:spPr/>
      <dgm:t>
        <a:bodyPr/>
        <a:lstStyle/>
        <a:p>
          <a:endParaRPr lang="es-PE"/>
        </a:p>
      </dgm:t>
    </dgm:pt>
    <dgm:pt modelId="{9140BD0F-7809-4262-AFC2-8D83B6B38D7B}" type="sibTrans" cxnId="{2E3096D3-A2F5-4D64-A9CE-AE216A5F36AC}">
      <dgm:prSet/>
      <dgm:spPr/>
      <dgm:t>
        <a:bodyPr/>
        <a:lstStyle/>
        <a:p>
          <a:endParaRPr lang="es-PE"/>
        </a:p>
      </dgm:t>
    </dgm:pt>
    <dgm:pt modelId="{1745DEFA-5A4D-4B45-AB08-A96211502BF4}">
      <dgm:prSet phldrT="[Texto]"/>
      <dgm:spPr/>
      <dgm:t>
        <a:bodyPr/>
        <a:lstStyle/>
        <a:p>
          <a:r>
            <a:rPr lang="es-PE" dirty="0" smtClean="0"/>
            <a:t>3. Procesamiento</a:t>
          </a:r>
          <a:endParaRPr lang="es-PE" dirty="0"/>
        </a:p>
      </dgm:t>
    </dgm:pt>
    <dgm:pt modelId="{D37EF5CA-F120-4C88-8037-0827B47E3AB3}" type="parTrans" cxnId="{73F11822-2C8D-4664-9E58-6B0B7F7CE8B7}">
      <dgm:prSet/>
      <dgm:spPr/>
      <dgm:t>
        <a:bodyPr/>
        <a:lstStyle/>
        <a:p>
          <a:endParaRPr lang="es-PE"/>
        </a:p>
      </dgm:t>
    </dgm:pt>
    <dgm:pt modelId="{4E72387C-DFCA-4DFE-9BDF-B74735FA7E19}" type="sibTrans" cxnId="{73F11822-2C8D-4664-9E58-6B0B7F7CE8B7}">
      <dgm:prSet/>
      <dgm:spPr/>
      <dgm:t>
        <a:bodyPr/>
        <a:lstStyle/>
        <a:p>
          <a:endParaRPr lang="es-PE"/>
        </a:p>
      </dgm:t>
    </dgm:pt>
    <dgm:pt modelId="{B39F3FE2-411C-4B8F-A3EA-257E96E811AF}">
      <dgm:prSet phldrT="[Texto]"/>
      <dgm:spPr/>
      <dgm:t>
        <a:bodyPr/>
        <a:lstStyle/>
        <a:p>
          <a:r>
            <a:rPr lang="es-PE" dirty="0" smtClean="0"/>
            <a:t>4. Output</a:t>
          </a:r>
          <a:endParaRPr lang="es-PE" dirty="0"/>
        </a:p>
      </dgm:t>
    </dgm:pt>
    <dgm:pt modelId="{1320C348-9AAB-4658-A02C-EFF9A41963B6}" type="parTrans" cxnId="{9424AC81-03EE-469F-9F05-5DCDC06300EE}">
      <dgm:prSet/>
      <dgm:spPr/>
      <dgm:t>
        <a:bodyPr/>
        <a:lstStyle/>
        <a:p>
          <a:endParaRPr lang="es-PE"/>
        </a:p>
      </dgm:t>
    </dgm:pt>
    <dgm:pt modelId="{8B3B79F6-E7C6-4996-99F2-BAA0CA5511F8}" type="sibTrans" cxnId="{9424AC81-03EE-469F-9F05-5DCDC06300EE}">
      <dgm:prSet/>
      <dgm:spPr/>
      <dgm:t>
        <a:bodyPr/>
        <a:lstStyle/>
        <a:p>
          <a:endParaRPr lang="es-PE"/>
        </a:p>
      </dgm:t>
    </dgm:pt>
    <dgm:pt modelId="{8B3AA751-FAE7-484C-BA07-E1C0D01A9ECE}">
      <dgm:prSet phldrT="[Texto]"/>
      <dgm:spPr/>
      <dgm:t>
        <a:bodyPr/>
        <a:lstStyle/>
        <a:p>
          <a:r>
            <a:rPr lang="es-PE" dirty="0" smtClean="0"/>
            <a:t>5. Potenciales mejoras</a:t>
          </a:r>
          <a:endParaRPr lang="es-PE" dirty="0"/>
        </a:p>
      </dgm:t>
    </dgm:pt>
    <dgm:pt modelId="{3BB4F2DC-12DB-4DEC-9A0A-650DD3901982}" type="parTrans" cxnId="{94DAA042-450D-4C27-93AB-BB01739F88AD}">
      <dgm:prSet/>
      <dgm:spPr/>
      <dgm:t>
        <a:bodyPr/>
        <a:lstStyle/>
        <a:p>
          <a:endParaRPr lang="es-PE"/>
        </a:p>
      </dgm:t>
    </dgm:pt>
    <dgm:pt modelId="{AEFC49B2-52FC-4DAD-8210-4816899A5A4D}" type="sibTrans" cxnId="{94DAA042-450D-4C27-93AB-BB01739F88AD}">
      <dgm:prSet/>
      <dgm:spPr/>
      <dgm:t>
        <a:bodyPr/>
        <a:lstStyle/>
        <a:p>
          <a:endParaRPr lang="es-PE"/>
        </a:p>
      </dgm:t>
    </dgm:pt>
    <dgm:pt modelId="{D71C128D-6F78-4924-9E30-C6C9868BCC37}" type="pres">
      <dgm:prSet presAssocID="{E70E655C-B268-46A7-B037-8EFCC2FCD4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6C2CBA6-4175-4642-962D-55FC5C92A2F3}" type="pres">
      <dgm:prSet presAssocID="{A08735CF-4F4E-482E-B364-57B72268480F}" presName="parentLin" presStyleCnt="0"/>
      <dgm:spPr/>
    </dgm:pt>
    <dgm:pt modelId="{D1CAE02C-BE93-47FB-8E20-FCD9691C9CB5}" type="pres">
      <dgm:prSet presAssocID="{A08735CF-4F4E-482E-B364-57B72268480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E50C84D7-FECE-4F9C-A156-1F5B87D27A6D}" type="pres">
      <dgm:prSet presAssocID="{A08735CF-4F4E-482E-B364-57B72268480F}" presName="parentText" presStyleLbl="node1" presStyleIdx="0" presStyleCnt="5" custScaleX="108108" custScaleY="9918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7A185-9D05-4520-A32D-BA6981019CCC}" type="pres">
      <dgm:prSet presAssocID="{A08735CF-4F4E-482E-B364-57B72268480F}" presName="negativeSpace" presStyleCnt="0"/>
      <dgm:spPr/>
    </dgm:pt>
    <dgm:pt modelId="{E3CF7139-03A2-44BE-AF98-F5DFC6A069E9}" type="pres">
      <dgm:prSet presAssocID="{A08735CF-4F4E-482E-B364-57B72268480F}" presName="childText" presStyleLbl="conFgAcc1" presStyleIdx="0" presStyleCnt="5">
        <dgm:presLayoutVars>
          <dgm:bulletEnabled val="1"/>
        </dgm:presLayoutVars>
      </dgm:prSet>
      <dgm:spPr/>
    </dgm:pt>
    <dgm:pt modelId="{DF792AA9-F426-4ACF-8298-42E5BED29BA5}" type="pres">
      <dgm:prSet presAssocID="{C76790A7-1691-49FE-92FB-EFB9F3FC8AF3}" presName="spaceBetweenRectangles" presStyleCnt="0"/>
      <dgm:spPr/>
    </dgm:pt>
    <dgm:pt modelId="{931BFF82-59C5-4064-8759-7D4E68D0FBF8}" type="pres">
      <dgm:prSet presAssocID="{6724559A-F58D-4364-9DE2-9FFD4B9E1BCF}" presName="parentLin" presStyleCnt="0"/>
      <dgm:spPr/>
    </dgm:pt>
    <dgm:pt modelId="{C85E7591-4154-4AAE-83C7-AD7D590FFBCB}" type="pres">
      <dgm:prSet presAssocID="{6724559A-F58D-4364-9DE2-9FFD4B9E1BC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8F99547E-AD34-4E1F-97E5-581E36A76B26}" type="pres">
      <dgm:prSet presAssocID="{6724559A-F58D-4364-9DE2-9FFD4B9E1BCF}" presName="parentText" presStyleLbl="node1" presStyleIdx="1" presStyleCnt="5" custScaleX="108494" custScaleY="10641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3C8DA32-768A-4FED-A92C-0779939B9DDA}" type="pres">
      <dgm:prSet presAssocID="{6724559A-F58D-4364-9DE2-9FFD4B9E1BCF}" presName="negativeSpace" presStyleCnt="0"/>
      <dgm:spPr/>
    </dgm:pt>
    <dgm:pt modelId="{C0804057-E40F-4EB5-9AF7-EEABF22ED0B3}" type="pres">
      <dgm:prSet presAssocID="{6724559A-F58D-4364-9DE2-9FFD4B9E1BCF}" presName="childText" presStyleLbl="conFgAcc1" presStyleIdx="1" presStyleCnt="5">
        <dgm:presLayoutVars>
          <dgm:bulletEnabled val="1"/>
        </dgm:presLayoutVars>
      </dgm:prSet>
      <dgm:spPr/>
    </dgm:pt>
    <dgm:pt modelId="{C425D0D8-CB51-4F6D-B0C1-A9C3093ABEB4}" type="pres">
      <dgm:prSet presAssocID="{9140BD0F-7809-4262-AFC2-8D83B6B38D7B}" presName="spaceBetweenRectangles" presStyleCnt="0"/>
      <dgm:spPr/>
    </dgm:pt>
    <dgm:pt modelId="{11A09E96-2979-47BA-959D-38F4DDC21109}" type="pres">
      <dgm:prSet presAssocID="{1745DEFA-5A4D-4B45-AB08-A96211502BF4}" presName="parentLin" presStyleCnt="0"/>
      <dgm:spPr/>
    </dgm:pt>
    <dgm:pt modelId="{CD83290E-E3AD-41CC-88B4-CD45FD271FC9}" type="pres">
      <dgm:prSet presAssocID="{1745DEFA-5A4D-4B45-AB08-A96211502BF4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D36EF682-72D3-4F3F-A22D-07CE937243FB}" type="pres">
      <dgm:prSet presAssocID="{1745DEFA-5A4D-4B45-AB08-A96211502BF4}" presName="parentText" presStyleLbl="node1" presStyleIdx="2" presStyleCnt="5" custScaleX="108880" custScaleY="10523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DCF3B9-1D90-4DDE-AA61-6006C4564094}" type="pres">
      <dgm:prSet presAssocID="{1745DEFA-5A4D-4B45-AB08-A96211502BF4}" presName="negativeSpace" presStyleCnt="0"/>
      <dgm:spPr/>
    </dgm:pt>
    <dgm:pt modelId="{DBD61DCC-16D9-418A-9322-D2FD11FF21AB}" type="pres">
      <dgm:prSet presAssocID="{1745DEFA-5A4D-4B45-AB08-A96211502BF4}" presName="childText" presStyleLbl="conFgAcc1" presStyleIdx="2" presStyleCnt="5">
        <dgm:presLayoutVars>
          <dgm:bulletEnabled val="1"/>
        </dgm:presLayoutVars>
      </dgm:prSet>
      <dgm:spPr/>
    </dgm:pt>
    <dgm:pt modelId="{723DE2FD-162F-40D7-8052-71961AF6E516}" type="pres">
      <dgm:prSet presAssocID="{4E72387C-DFCA-4DFE-9BDF-B74735FA7E19}" presName="spaceBetweenRectangles" presStyleCnt="0"/>
      <dgm:spPr/>
    </dgm:pt>
    <dgm:pt modelId="{FF10CD81-2854-4687-9552-62473458BF4E}" type="pres">
      <dgm:prSet presAssocID="{B39F3FE2-411C-4B8F-A3EA-257E96E811AF}" presName="parentLin" presStyleCnt="0"/>
      <dgm:spPr/>
    </dgm:pt>
    <dgm:pt modelId="{7FADE59A-34DC-44F0-B5D2-8FB0AAFC3B5E}" type="pres">
      <dgm:prSet presAssocID="{B39F3FE2-411C-4B8F-A3EA-257E96E811AF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2CD8910D-FCF2-4330-A4CB-AADF4C2141F4}" type="pres">
      <dgm:prSet presAssocID="{B39F3FE2-411C-4B8F-A3EA-257E96E811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08CC22-7575-4004-899D-7A6AE1C8CC47}" type="pres">
      <dgm:prSet presAssocID="{B39F3FE2-411C-4B8F-A3EA-257E96E811AF}" presName="negativeSpace" presStyleCnt="0"/>
      <dgm:spPr/>
    </dgm:pt>
    <dgm:pt modelId="{4C9830C9-A4F9-4F0A-B368-B7E47A5274DD}" type="pres">
      <dgm:prSet presAssocID="{B39F3FE2-411C-4B8F-A3EA-257E96E811AF}" presName="childText" presStyleLbl="conFgAcc1" presStyleIdx="3" presStyleCnt="5">
        <dgm:presLayoutVars>
          <dgm:bulletEnabled val="1"/>
        </dgm:presLayoutVars>
      </dgm:prSet>
      <dgm:spPr/>
    </dgm:pt>
    <dgm:pt modelId="{563AFF96-1EA6-4BD5-A25F-AC8C8F15B50A}" type="pres">
      <dgm:prSet presAssocID="{8B3B79F6-E7C6-4996-99F2-BAA0CA5511F8}" presName="spaceBetweenRectangles" presStyleCnt="0"/>
      <dgm:spPr/>
    </dgm:pt>
    <dgm:pt modelId="{CDD91B41-C3C5-4FB1-8B3B-988F18809178}" type="pres">
      <dgm:prSet presAssocID="{8B3AA751-FAE7-484C-BA07-E1C0D01A9ECE}" presName="parentLin" presStyleCnt="0"/>
      <dgm:spPr/>
    </dgm:pt>
    <dgm:pt modelId="{86022671-7730-46FF-A17B-025FCFA92179}" type="pres">
      <dgm:prSet presAssocID="{8B3AA751-FAE7-484C-BA07-E1C0D01A9ECE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0198D0A3-3BD0-4637-9D02-9E2CF28DAADD}" type="pres">
      <dgm:prSet presAssocID="{8B3AA751-FAE7-484C-BA07-E1C0D01A9E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E5C8E-2CB0-4FAB-8F0D-695263B2B36D}" type="pres">
      <dgm:prSet presAssocID="{8B3AA751-FAE7-484C-BA07-E1C0D01A9ECE}" presName="negativeSpace" presStyleCnt="0"/>
      <dgm:spPr/>
    </dgm:pt>
    <dgm:pt modelId="{550D47F0-CC5F-4DAB-8A2E-641EDC0657F8}" type="pres">
      <dgm:prSet presAssocID="{8B3AA751-FAE7-484C-BA07-E1C0D01A9E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FB0389E-495F-410D-B4D4-FD0BB7C440A0}" type="presOf" srcId="{B39F3FE2-411C-4B8F-A3EA-257E96E811AF}" destId="{2CD8910D-FCF2-4330-A4CB-AADF4C2141F4}" srcOrd="1" destOrd="0" presId="urn:microsoft.com/office/officeart/2005/8/layout/list1"/>
    <dgm:cxn modelId="{D4C618F4-1A2A-426D-9DB9-6AE5DF1C1AF5}" type="presOf" srcId="{1745DEFA-5A4D-4B45-AB08-A96211502BF4}" destId="{CD83290E-E3AD-41CC-88B4-CD45FD271FC9}" srcOrd="0" destOrd="0" presId="urn:microsoft.com/office/officeart/2005/8/layout/list1"/>
    <dgm:cxn modelId="{713B892C-F215-40C2-98D6-9DD4EA60B571}" srcId="{E70E655C-B268-46A7-B037-8EFCC2FCD4FD}" destId="{A08735CF-4F4E-482E-B364-57B72268480F}" srcOrd="0" destOrd="0" parTransId="{11E09810-1479-45D5-A1BB-F427C76AA9C4}" sibTransId="{C76790A7-1691-49FE-92FB-EFB9F3FC8AF3}"/>
    <dgm:cxn modelId="{73F11822-2C8D-4664-9E58-6B0B7F7CE8B7}" srcId="{E70E655C-B268-46A7-B037-8EFCC2FCD4FD}" destId="{1745DEFA-5A4D-4B45-AB08-A96211502BF4}" srcOrd="2" destOrd="0" parTransId="{D37EF5CA-F120-4C88-8037-0827B47E3AB3}" sibTransId="{4E72387C-DFCA-4DFE-9BDF-B74735FA7E19}"/>
    <dgm:cxn modelId="{94DAA042-450D-4C27-93AB-BB01739F88AD}" srcId="{E70E655C-B268-46A7-B037-8EFCC2FCD4FD}" destId="{8B3AA751-FAE7-484C-BA07-E1C0D01A9ECE}" srcOrd="4" destOrd="0" parTransId="{3BB4F2DC-12DB-4DEC-9A0A-650DD3901982}" sibTransId="{AEFC49B2-52FC-4DAD-8210-4816899A5A4D}"/>
    <dgm:cxn modelId="{9424AC81-03EE-469F-9F05-5DCDC06300EE}" srcId="{E70E655C-B268-46A7-B037-8EFCC2FCD4FD}" destId="{B39F3FE2-411C-4B8F-A3EA-257E96E811AF}" srcOrd="3" destOrd="0" parTransId="{1320C348-9AAB-4658-A02C-EFF9A41963B6}" sibTransId="{8B3B79F6-E7C6-4996-99F2-BAA0CA5511F8}"/>
    <dgm:cxn modelId="{FFAA5020-2FA7-4C46-8A0B-99BB8A41BAF8}" type="presOf" srcId="{8B3AA751-FAE7-484C-BA07-E1C0D01A9ECE}" destId="{0198D0A3-3BD0-4637-9D02-9E2CF28DAADD}" srcOrd="1" destOrd="0" presId="urn:microsoft.com/office/officeart/2005/8/layout/list1"/>
    <dgm:cxn modelId="{0214FAAB-9B7A-4307-9E38-0768F731F4B7}" type="presOf" srcId="{E70E655C-B268-46A7-B037-8EFCC2FCD4FD}" destId="{D71C128D-6F78-4924-9E30-C6C9868BCC37}" srcOrd="0" destOrd="0" presId="urn:microsoft.com/office/officeart/2005/8/layout/list1"/>
    <dgm:cxn modelId="{9CFAF365-B92F-4747-BDB0-F8AC2D8EF430}" type="presOf" srcId="{8B3AA751-FAE7-484C-BA07-E1C0D01A9ECE}" destId="{86022671-7730-46FF-A17B-025FCFA92179}" srcOrd="0" destOrd="0" presId="urn:microsoft.com/office/officeart/2005/8/layout/list1"/>
    <dgm:cxn modelId="{9FA811E3-E087-48E8-B19D-6E540DCBF97E}" type="presOf" srcId="{1745DEFA-5A4D-4B45-AB08-A96211502BF4}" destId="{D36EF682-72D3-4F3F-A22D-07CE937243FB}" srcOrd="1" destOrd="0" presId="urn:microsoft.com/office/officeart/2005/8/layout/list1"/>
    <dgm:cxn modelId="{BFB6D6FD-087E-4741-B6EA-23AC235BA103}" type="presOf" srcId="{A08735CF-4F4E-482E-B364-57B72268480F}" destId="{D1CAE02C-BE93-47FB-8E20-FCD9691C9CB5}" srcOrd="0" destOrd="0" presId="urn:microsoft.com/office/officeart/2005/8/layout/list1"/>
    <dgm:cxn modelId="{D1CEC860-A248-44CE-A7B2-56F41EF1D340}" type="presOf" srcId="{B39F3FE2-411C-4B8F-A3EA-257E96E811AF}" destId="{7FADE59A-34DC-44F0-B5D2-8FB0AAFC3B5E}" srcOrd="0" destOrd="0" presId="urn:microsoft.com/office/officeart/2005/8/layout/list1"/>
    <dgm:cxn modelId="{C5E3842E-A5F2-4CD8-91DE-CC10F73C342D}" type="presOf" srcId="{6724559A-F58D-4364-9DE2-9FFD4B9E1BCF}" destId="{C85E7591-4154-4AAE-83C7-AD7D590FFBCB}" srcOrd="0" destOrd="0" presId="urn:microsoft.com/office/officeart/2005/8/layout/list1"/>
    <dgm:cxn modelId="{7FBD9B71-FCF1-43C1-8E78-91DDDB359575}" type="presOf" srcId="{6724559A-F58D-4364-9DE2-9FFD4B9E1BCF}" destId="{8F99547E-AD34-4E1F-97E5-581E36A76B26}" srcOrd="1" destOrd="0" presId="urn:microsoft.com/office/officeart/2005/8/layout/list1"/>
    <dgm:cxn modelId="{2E3096D3-A2F5-4D64-A9CE-AE216A5F36AC}" srcId="{E70E655C-B268-46A7-B037-8EFCC2FCD4FD}" destId="{6724559A-F58D-4364-9DE2-9FFD4B9E1BCF}" srcOrd="1" destOrd="0" parTransId="{A07D685F-8FDE-4779-ADDF-E77AFA159B76}" sibTransId="{9140BD0F-7809-4262-AFC2-8D83B6B38D7B}"/>
    <dgm:cxn modelId="{21C41106-CD94-4AAB-9314-835147B7C756}" type="presOf" srcId="{A08735CF-4F4E-482E-B364-57B72268480F}" destId="{E50C84D7-FECE-4F9C-A156-1F5B87D27A6D}" srcOrd="1" destOrd="0" presId="urn:microsoft.com/office/officeart/2005/8/layout/list1"/>
    <dgm:cxn modelId="{47E1C752-ABBB-4F7C-87BF-392ED0EA3976}" type="presParOf" srcId="{D71C128D-6F78-4924-9E30-C6C9868BCC37}" destId="{96C2CBA6-4175-4642-962D-55FC5C92A2F3}" srcOrd="0" destOrd="0" presId="urn:microsoft.com/office/officeart/2005/8/layout/list1"/>
    <dgm:cxn modelId="{0A786BB0-17DD-401C-923E-BF29085C8CF8}" type="presParOf" srcId="{96C2CBA6-4175-4642-962D-55FC5C92A2F3}" destId="{D1CAE02C-BE93-47FB-8E20-FCD9691C9CB5}" srcOrd="0" destOrd="0" presId="urn:microsoft.com/office/officeart/2005/8/layout/list1"/>
    <dgm:cxn modelId="{A448C787-4784-4164-B4E2-9FA064DB0A8F}" type="presParOf" srcId="{96C2CBA6-4175-4642-962D-55FC5C92A2F3}" destId="{E50C84D7-FECE-4F9C-A156-1F5B87D27A6D}" srcOrd="1" destOrd="0" presId="urn:microsoft.com/office/officeart/2005/8/layout/list1"/>
    <dgm:cxn modelId="{ED8090E0-2D91-45C3-A45E-A7906FDA9968}" type="presParOf" srcId="{D71C128D-6F78-4924-9E30-C6C9868BCC37}" destId="{4FA7A185-9D05-4520-A32D-BA6981019CCC}" srcOrd="1" destOrd="0" presId="urn:microsoft.com/office/officeart/2005/8/layout/list1"/>
    <dgm:cxn modelId="{8F38CE52-F4E6-4BFD-BBE3-220425E5D90E}" type="presParOf" srcId="{D71C128D-6F78-4924-9E30-C6C9868BCC37}" destId="{E3CF7139-03A2-44BE-AF98-F5DFC6A069E9}" srcOrd="2" destOrd="0" presId="urn:microsoft.com/office/officeart/2005/8/layout/list1"/>
    <dgm:cxn modelId="{0135867C-ADD1-4A13-830D-692DA968AD9C}" type="presParOf" srcId="{D71C128D-6F78-4924-9E30-C6C9868BCC37}" destId="{DF792AA9-F426-4ACF-8298-42E5BED29BA5}" srcOrd="3" destOrd="0" presId="urn:microsoft.com/office/officeart/2005/8/layout/list1"/>
    <dgm:cxn modelId="{A520EE52-F044-418E-881F-798E70FA7F3D}" type="presParOf" srcId="{D71C128D-6F78-4924-9E30-C6C9868BCC37}" destId="{931BFF82-59C5-4064-8759-7D4E68D0FBF8}" srcOrd="4" destOrd="0" presId="urn:microsoft.com/office/officeart/2005/8/layout/list1"/>
    <dgm:cxn modelId="{99CD01C4-D133-4BCC-BBF3-9573C560896C}" type="presParOf" srcId="{931BFF82-59C5-4064-8759-7D4E68D0FBF8}" destId="{C85E7591-4154-4AAE-83C7-AD7D590FFBCB}" srcOrd="0" destOrd="0" presId="urn:microsoft.com/office/officeart/2005/8/layout/list1"/>
    <dgm:cxn modelId="{66F3F3F9-280C-4647-8443-F2D2519714C9}" type="presParOf" srcId="{931BFF82-59C5-4064-8759-7D4E68D0FBF8}" destId="{8F99547E-AD34-4E1F-97E5-581E36A76B26}" srcOrd="1" destOrd="0" presId="urn:microsoft.com/office/officeart/2005/8/layout/list1"/>
    <dgm:cxn modelId="{550B9AC6-E725-44B4-B6DA-ABADEDDF81DE}" type="presParOf" srcId="{D71C128D-6F78-4924-9E30-C6C9868BCC37}" destId="{B3C8DA32-768A-4FED-A92C-0779939B9DDA}" srcOrd="5" destOrd="0" presId="urn:microsoft.com/office/officeart/2005/8/layout/list1"/>
    <dgm:cxn modelId="{AA1DD583-CF40-4432-825F-B4D6E50D1BB4}" type="presParOf" srcId="{D71C128D-6F78-4924-9E30-C6C9868BCC37}" destId="{C0804057-E40F-4EB5-9AF7-EEABF22ED0B3}" srcOrd="6" destOrd="0" presId="urn:microsoft.com/office/officeart/2005/8/layout/list1"/>
    <dgm:cxn modelId="{C9EEA70E-8354-4508-BD06-B37A613CE0B9}" type="presParOf" srcId="{D71C128D-6F78-4924-9E30-C6C9868BCC37}" destId="{C425D0D8-CB51-4F6D-B0C1-A9C3093ABEB4}" srcOrd="7" destOrd="0" presId="urn:microsoft.com/office/officeart/2005/8/layout/list1"/>
    <dgm:cxn modelId="{2574EB0E-1946-4186-B051-76F4DF1AFDE2}" type="presParOf" srcId="{D71C128D-6F78-4924-9E30-C6C9868BCC37}" destId="{11A09E96-2979-47BA-959D-38F4DDC21109}" srcOrd="8" destOrd="0" presId="urn:microsoft.com/office/officeart/2005/8/layout/list1"/>
    <dgm:cxn modelId="{09D15543-D2E0-498A-A407-7AF49471692B}" type="presParOf" srcId="{11A09E96-2979-47BA-959D-38F4DDC21109}" destId="{CD83290E-E3AD-41CC-88B4-CD45FD271FC9}" srcOrd="0" destOrd="0" presId="urn:microsoft.com/office/officeart/2005/8/layout/list1"/>
    <dgm:cxn modelId="{663A1EF0-F87C-4E8B-A282-463DB39E9E13}" type="presParOf" srcId="{11A09E96-2979-47BA-959D-38F4DDC21109}" destId="{D36EF682-72D3-4F3F-A22D-07CE937243FB}" srcOrd="1" destOrd="0" presId="urn:microsoft.com/office/officeart/2005/8/layout/list1"/>
    <dgm:cxn modelId="{226AE23B-7279-465B-92E5-07DB42449C71}" type="presParOf" srcId="{D71C128D-6F78-4924-9E30-C6C9868BCC37}" destId="{7CDCF3B9-1D90-4DDE-AA61-6006C4564094}" srcOrd="9" destOrd="0" presId="urn:microsoft.com/office/officeart/2005/8/layout/list1"/>
    <dgm:cxn modelId="{D8E55A23-0BEC-4E92-97F0-BAC4F4865870}" type="presParOf" srcId="{D71C128D-6F78-4924-9E30-C6C9868BCC37}" destId="{DBD61DCC-16D9-418A-9322-D2FD11FF21AB}" srcOrd="10" destOrd="0" presId="urn:microsoft.com/office/officeart/2005/8/layout/list1"/>
    <dgm:cxn modelId="{7523ED48-3363-400C-ADEE-25068D38DC6B}" type="presParOf" srcId="{D71C128D-6F78-4924-9E30-C6C9868BCC37}" destId="{723DE2FD-162F-40D7-8052-71961AF6E516}" srcOrd="11" destOrd="0" presId="urn:microsoft.com/office/officeart/2005/8/layout/list1"/>
    <dgm:cxn modelId="{B6CC207F-BDAF-4B6D-B43B-7BC7455149A2}" type="presParOf" srcId="{D71C128D-6F78-4924-9E30-C6C9868BCC37}" destId="{FF10CD81-2854-4687-9552-62473458BF4E}" srcOrd="12" destOrd="0" presId="urn:microsoft.com/office/officeart/2005/8/layout/list1"/>
    <dgm:cxn modelId="{39BEB849-341F-4F52-B605-502109B13DA9}" type="presParOf" srcId="{FF10CD81-2854-4687-9552-62473458BF4E}" destId="{7FADE59A-34DC-44F0-B5D2-8FB0AAFC3B5E}" srcOrd="0" destOrd="0" presId="urn:microsoft.com/office/officeart/2005/8/layout/list1"/>
    <dgm:cxn modelId="{78C785A6-9204-45D5-853E-5E7D3A6CD53F}" type="presParOf" srcId="{FF10CD81-2854-4687-9552-62473458BF4E}" destId="{2CD8910D-FCF2-4330-A4CB-AADF4C2141F4}" srcOrd="1" destOrd="0" presId="urn:microsoft.com/office/officeart/2005/8/layout/list1"/>
    <dgm:cxn modelId="{743AB377-1CC4-48F8-A459-878E1D328403}" type="presParOf" srcId="{D71C128D-6F78-4924-9E30-C6C9868BCC37}" destId="{FA08CC22-7575-4004-899D-7A6AE1C8CC47}" srcOrd="13" destOrd="0" presId="urn:microsoft.com/office/officeart/2005/8/layout/list1"/>
    <dgm:cxn modelId="{268E7AA1-F673-4DF1-8C3B-EEC73D5A512D}" type="presParOf" srcId="{D71C128D-6F78-4924-9E30-C6C9868BCC37}" destId="{4C9830C9-A4F9-4F0A-B368-B7E47A5274DD}" srcOrd="14" destOrd="0" presId="urn:microsoft.com/office/officeart/2005/8/layout/list1"/>
    <dgm:cxn modelId="{6FB5C3AB-2AFC-4BDD-8446-13001C28E0B7}" type="presParOf" srcId="{D71C128D-6F78-4924-9E30-C6C9868BCC37}" destId="{563AFF96-1EA6-4BD5-A25F-AC8C8F15B50A}" srcOrd="15" destOrd="0" presId="urn:microsoft.com/office/officeart/2005/8/layout/list1"/>
    <dgm:cxn modelId="{334FE31C-AAD7-45A5-9603-9FDA8E881E41}" type="presParOf" srcId="{D71C128D-6F78-4924-9E30-C6C9868BCC37}" destId="{CDD91B41-C3C5-4FB1-8B3B-988F18809178}" srcOrd="16" destOrd="0" presId="urn:microsoft.com/office/officeart/2005/8/layout/list1"/>
    <dgm:cxn modelId="{D38B8A91-888C-47F2-8037-DA003FEEF9E7}" type="presParOf" srcId="{CDD91B41-C3C5-4FB1-8B3B-988F18809178}" destId="{86022671-7730-46FF-A17B-025FCFA92179}" srcOrd="0" destOrd="0" presId="urn:microsoft.com/office/officeart/2005/8/layout/list1"/>
    <dgm:cxn modelId="{806E31C7-1E01-4A6A-8F83-9DD1E41A2C11}" type="presParOf" srcId="{CDD91B41-C3C5-4FB1-8B3B-988F18809178}" destId="{0198D0A3-3BD0-4637-9D02-9E2CF28DAADD}" srcOrd="1" destOrd="0" presId="urn:microsoft.com/office/officeart/2005/8/layout/list1"/>
    <dgm:cxn modelId="{963505D4-7C06-421E-8FFC-1F00E7B0380E}" type="presParOf" srcId="{D71C128D-6F78-4924-9E30-C6C9868BCC37}" destId="{192E5C8E-2CB0-4FAB-8F0D-695263B2B36D}" srcOrd="17" destOrd="0" presId="urn:microsoft.com/office/officeart/2005/8/layout/list1"/>
    <dgm:cxn modelId="{F2F3CDFE-03B8-4D06-9DF2-2052FE1B6290}" type="presParOf" srcId="{D71C128D-6F78-4924-9E30-C6C9868BCC37}" destId="{550D47F0-CC5F-4DAB-8A2E-641EDC0657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E655C-B268-46A7-B037-8EFCC2FCD4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08735CF-4F4E-482E-B364-57B72268480F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dirty="0" smtClean="0"/>
            <a:t>1. Datos: </a:t>
          </a:r>
          <a:r>
            <a:rPr lang="es-PE" dirty="0" err="1" smtClean="0"/>
            <a:t>Comtrade</a:t>
          </a:r>
          <a:r>
            <a:rPr lang="es-PE" dirty="0" smtClean="0"/>
            <a:t> - UN</a:t>
          </a:r>
          <a:endParaRPr lang="es-PE" dirty="0"/>
        </a:p>
      </dgm:t>
    </dgm:pt>
    <dgm:pt modelId="{11E09810-1479-45D5-A1BB-F427C76AA9C4}" type="parTrans" cxnId="{713B892C-F215-40C2-98D6-9DD4EA60B571}">
      <dgm:prSet/>
      <dgm:spPr/>
      <dgm:t>
        <a:bodyPr/>
        <a:lstStyle/>
        <a:p>
          <a:endParaRPr lang="es-PE"/>
        </a:p>
      </dgm:t>
    </dgm:pt>
    <dgm:pt modelId="{C76790A7-1691-49FE-92FB-EFB9F3FC8AF3}" type="sibTrans" cxnId="{713B892C-F215-40C2-98D6-9DD4EA60B571}">
      <dgm:prSet/>
      <dgm:spPr/>
      <dgm:t>
        <a:bodyPr/>
        <a:lstStyle/>
        <a:p>
          <a:endParaRPr lang="es-PE"/>
        </a:p>
      </dgm:t>
    </dgm:pt>
    <dgm:pt modelId="{6724559A-F58D-4364-9DE2-9FFD4B9E1BCF}">
      <dgm:prSet phldrT="[Texto]"/>
      <dgm:spPr/>
      <dgm:t>
        <a:bodyPr/>
        <a:lstStyle/>
        <a:p>
          <a:r>
            <a:rPr lang="es-PE" dirty="0" smtClean="0"/>
            <a:t>2. Motivación </a:t>
          </a:r>
          <a:endParaRPr lang="es-PE" dirty="0"/>
        </a:p>
      </dgm:t>
    </dgm:pt>
    <dgm:pt modelId="{A07D685F-8FDE-4779-ADDF-E77AFA159B76}" type="parTrans" cxnId="{2E3096D3-A2F5-4D64-A9CE-AE216A5F36AC}">
      <dgm:prSet/>
      <dgm:spPr/>
      <dgm:t>
        <a:bodyPr/>
        <a:lstStyle/>
        <a:p>
          <a:endParaRPr lang="es-PE"/>
        </a:p>
      </dgm:t>
    </dgm:pt>
    <dgm:pt modelId="{9140BD0F-7809-4262-AFC2-8D83B6B38D7B}" type="sibTrans" cxnId="{2E3096D3-A2F5-4D64-A9CE-AE216A5F36AC}">
      <dgm:prSet/>
      <dgm:spPr/>
      <dgm:t>
        <a:bodyPr/>
        <a:lstStyle/>
        <a:p>
          <a:endParaRPr lang="es-PE"/>
        </a:p>
      </dgm:t>
    </dgm:pt>
    <dgm:pt modelId="{1745DEFA-5A4D-4B45-AB08-A96211502BF4}">
      <dgm:prSet phldrT="[Texto]"/>
      <dgm:spPr/>
      <dgm:t>
        <a:bodyPr/>
        <a:lstStyle/>
        <a:p>
          <a:r>
            <a:rPr lang="es-PE" dirty="0" smtClean="0"/>
            <a:t>3. Procesamiento</a:t>
          </a:r>
          <a:endParaRPr lang="es-PE" dirty="0"/>
        </a:p>
      </dgm:t>
    </dgm:pt>
    <dgm:pt modelId="{D37EF5CA-F120-4C88-8037-0827B47E3AB3}" type="parTrans" cxnId="{73F11822-2C8D-4664-9E58-6B0B7F7CE8B7}">
      <dgm:prSet/>
      <dgm:spPr/>
      <dgm:t>
        <a:bodyPr/>
        <a:lstStyle/>
        <a:p>
          <a:endParaRPr lang="es-PE"/>
        </a:p>
      </dgm:t>
    </dgm:pt>
    <dgm:pt modelId="{4E72387C-DFCA-4DFE-9BDF-B74735FA7E19}" type="sibTrans" cxnId="{73F11822-2C8D-4664-9E58-6B0B7F7CE8B7}">
      <dgm:prSet/>
      <dgm:spPr/>
      <dgm:t>
        <a:bodyPr/>
        <a:lstStyle/>
        <a:p>
          <a:endParaRPr lang="es-PE"/>
        </a:p>
      </dgm:t>
    </dgm:pt>
    <dgm:pt modelId="{B39F3FE2-411C-4B8F-A3EA-257E96E811AF}">
      <dgm:prSet phldrT="[Texto]"/>
      <dgm:spPr/>
      <dgm:t>
        <a:bodyPr/>
        <a:lstStyle/>
        <a:p>
          <a:r>
            <a:rPr lang="es-PE" dirty="0" smtClean="0"/>
            <a:t>4. Output</a:t>
          </a:r>
          <a:endParaRPr lang="es-PE" dirty="0"/>
        </a:p>
      </dgm:t>
    </dgm:pt>
    <dgm:pt modelId="{1320C348-9AAB-4658-A02C-EFF9A41963B6}" type="parTrans" cxnId="{9424AC81-03EE-469F-9F05-5DCDC06300EE}">
      <dgm:prSet/>
      <dgm:spPr/>
      <dgm:t>
        <a:bodyPr/>
        <a:lstStyle/>
        <a:p>
          <a:endParaRPr lang="es-PE"/>
        </a:p>
      </dgm:t>
    </dgm:pt>
    <dgm:pt modelId="{8B3B79F6-E7C6-4996-99F2-BAA0CA5511F8}" type="sibTrans" cxnId="{9424AC81-03EE-469F-9F05-5DCDC06300EE}">
      <dgm:prSet/>
      <dgm:spPr/>
      <dgm:t>
        <a:bodyPr/>
        <a:lstStyle/>
        <a:p>
          <a:endParaRPr lang="es-PE"/>
        </a:p>
      </dgm:t>
    </dgm:pt>
    <dgm:pt modelId="{8B3AA751-FAE7-484C-BA07-E1C0D01A9ECE}">
      <dgm:prSet phldrT="[Texto]"/>
      <dgm:spPr/>
      <dgm:t>
        <a:bodyPr/>
        <a:lstStyle/>
        <a:p>
          <a:r>
            <a:rPr lang="es-PE" dirty="0" smtClean="0"/>
            <a:t>5. Potenciales mejoras</a:t>
          </a:r>
          <a:endParaRPr lang="es-PE" dirty="0"/>
        </a:p>
      </dgm:t>
    </dgm:pt>
    <dgm:pt modelId="{3BB4F2DC-12DB-4DEC-9A0A-650DD3901982}" type="parTrans" cxnId="{94DAA042-450D-4C27-93AB-BB01739F88AD}">
      <dgm:prSet/>
      <dgm:spPr/>
      <dgm:t>
        <a:bodyPr/>
        <a:lstStyle/>
        <a:p>
          <a:endParaRPr lang="es-PE"/>
        </a:p>
      </dgm:t>
    </dgm:pt>
    <dgm:pt modelId="{AEFC49B2-52FC-4DAD-8210-4816899A5A4D}" type="sibTrans" cxnId="{94DAA042-450D-4C27-93AB-BB01739F88AD}">
      <dgm:prSet/>
      <dgm:spPr/>
      <dgm:t>
        <a:bodyPr/>
        <a:lstStyle/>
        <a:p>
          <a:endParaRPr lang="es-PE"/>
        </a:p>
      </dgm:t>
    </dgm:pt>
    <dgm:pt modelId="{D71C128D-6F78-4924-9E30-C6C9868BCC37}" type="pres">
      <dgm:prSet presAssocID="{E70E655C-B268-46A7-B037-8EFCC2FCD4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6C2CBA6-4175-4642-962D-55FC5C92A2F3}" type="pres">
      <dgm:prSet presAssocID="{A08735CF-4F4E-482E-B364-57B72268480F}" presName="parentLin" presStyleCnt="0"/>
      <dgm:spPr/>
    </dgm:pt>
    <dgm:pt modelId="{D1CAE02C-BE93-47FB-8E20-FCD9691C9CB5}" type="pres">
      <dgm:prSet presAssocID="{A08735CF-4F4E-482E-B364-57B72268480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E50C84D7-FECE-4F9C-A156-1F5B87D27A6D}" type="pres">
      <dgm:prSet presAssocID="{A08735CF-4F4E-482E-B364-57B72268480F}" presName="parentText" presStyleLbl="node1" presStyleIdx="0" presStyleCnt="5" custScaleX="108108" custScaleY="9918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7A185-9D05-4520-A32D-BA6981019CCC}" type="pres">
      <dgm:prSet presAssocID="{A08735CF-4F4E-482E-B364-57B72268480F}" presName="negativeSpace" presStyleCnt="0"/>
      <dgm:spPr/>
    </dgm:pt>
    <dgm:pt modelId="{E3CF7139-03A2-44BE-AF98-F5DFC6A069E9}" type="pres">
      <dgm:prSet presAssocID="{A08735CF-4F4E-482E-B364-57B72268480F}" presName="childText" presStyleLbl="conFgAcc1" presStyleIdx="0" presStyleCnt="5">
        <dgm:presLayoutVars>
          <dgm:bulletEnabled val="1"/>
        </dgm:presLayoutVars>
      </dgm:prSet>
      <dgm:spPr/>
    </dgm:pt>
    <dgm:pt modelId="{DF792AA9-F426-4ACF-8298-42E5BED29BA5}" type="pres">
      <dgm:prSet presAssocID="{C76790A7-1691-49FE-92FB-EFB9F3FC8AF3}" presName="spaceBetweenRectangles" presStyleCnt="0"/>
      <dgm:spPr/>
    </dgm:pt>
    <dgm:pt modelId="{931BFF82-59C5-4064-8759-7D4E68D0FBF8}" type="pres">
      <dgm:prSet presAssocID="{6724559A-F58D-4364-9DE2-9FFD4B9E1BCF}" presName="parentLin" presStyleCnt="0"/>
      <dgm:spPr/>
    </dgm:pt>
    <dgm:pt modelId="{C85E7591-4154-4AAE-83C7-AD7D590FFBCB}" type="pres">
      <dgm:prSet presAssocID="{6724559A-F58D-4364-9DE2-9FFD4B9E1BC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8F99547E-AD34-4E1F-97E5-581E36A76B26}" type="pres">
      <dgm:prSet presAssocID="{6724559A-F58D-4364-9DE2-9FFD4B9E1BCF}" presName="parentText" presStyleLbl="node1" presStyleIdx="1" presStyleCnt="5" custScaleX="108494" custScaleY="10641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3C8DA32-768A-4FED-A92C-0779939B9DDA}" type="pres">
      <dgm:prSet presAssocID="{6724559A-F58D-4364-9DE2-9FFD4B9E1BCF}" presName="negativeSpace" presStyleCnt="0"/>
      <dgm:spPr/>
    </dgm:pt>
    <dgm:pt modelId="{C0804057-E40F-4EB5-9AF7-EEABF22ED0B3}" type="pres">
      <dgm:prSet presAssocID="{6724559A-F58D-4364-9DE2-9FFD4B9E1BCF}" presName="childText" presStyleLbl="conFgAcc1" presStyleIdx="1" presStyleCnt="5">
        <dgm:presLayoutVars>
          <dgm:bulletEnabled val="1"/>
        </dgm:presLayoutVars>
      </dgm:prSet>
      <dgm:spPr/>
    </dgm:pt>
    <dgm:pt modelId="{C425D0D8-CB51-4F6D-B0C1-A9C3093ABEB4}" type="pres">
      <dgm:prSet presAssocID="{9140BD0F-7809-4262-AFC2-8D83B6B38D7B}" presName="spaceBetweenRectangles" presStyleCnt="0"/>
      <dgm:spPr/>
    </dgm:pt>
    <dgm:pt modelId="{11A09E96-2979-47BA-959D-38F4DDC21109}" type="pres">
      <dgm:prSet presAssocID="{1745DEFA-5A4D-4B45-AB08-A96211502BF4}" presName="parentLin" presStyleCnt="0"/>
      <dgm:spPr/>
    </dgm:pt>
    <dgm:pt modelId="{CD83290E-E3AD-41CC-88B4-CD45FD271FC9}" type="pres">
      <dgm:prSet presAssocID="{1745DEFA-5A4D-4B45-AB08-A96211502BF4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D36EF682-72D3-4F3F-A22D-07CE937243FB}" type="pres">
      <dgm:prSet presAssocID="{1745DEFA-5A4D-4B45-AB08-A96211502BF4}" presName="parentText" presStyleLbl="node1" presStyleIdx="2" presStyleCnt="5" custScaleX="108880" custScaleY="10523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DCF3B9-1D90-4DDE-AA61-6006C4564094}" type="pres">
      <dgm:prSet presAssocID="{1745DEFA-5A4D-4B45-AB08-A96211502BF4}" presName="negativeSpace" presStyleCnt="0"/>
      <dgm:spPr/>
    </dgm:pt>
    <dgm:pt modelId="{DBD61DCC-16D9-418A-9322-D2FD11FF21AB}" type="pres">
      <dgm:prSet presAssocID="{1745DEFA-5A4D-4B45-AB08-A96211502BF4}" presName="childText" presStyleLbl="conFgAcc1" presStyleIdx="2" presStyleCnt="5">
        <dgm:presLayoutVars>
          <dgm:bulletEnabled val="1"/>
        </dgm:presLayoutVars>
      </dgm:prSet>
      <dgm:spPr/>
    </dgm:pt>
    <dgm:pt modelId="{723DE2FD-162F-40D7-8052-71961AF6E516}" type="pres">
      <dgm:prSet presAssocID="{4E72387C-DFCA-4DFE-9BDF-B74735FA7E19}" presName="spaceBetweenRectangles" presStyleCnt="0"/>
      <dgm:spPr/>
    </dgm:pt>
    <dgm:pt modelId="{FF10CD81-2854-4687-9552-62473458BF4E}" type="pres">
      <dgm:prSet presAssocID="{B39F3FE2-411C-4B8F-A3EA-257E96E811AF}" presName="parentLin" presStyleCnt="0"/>
      <dgm:spPr/>
    </dgm:pt>
    <dgm:pt modelId="{7FADE59A-34DC-44F0-B5D2-8FB0AAFC3B5E}" type="pres">
      <dgm:prSet presAssocID="{B39F3FE2-411C-4B8F-A3EA-257E96E811AF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2CD8910D-FCF2-4330-A4CB-AADF4C2141F4}" type="pres">
      <dgm:prSet presAssocID="{B39F3FE2-411C-4B8F-A3EA-257E96E811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08CC22-7575-4004-899D-7A6AE1C8CC47}" type="pres">
      <dgm:prSet presAssocID="{B39F3FE2-411C-4B8F-A3EA-257E96E811AF}" presName="negativeSpace" presStyleCnt="0"/>
      <dgm:spPr/>
    </dgm:pt>
    <dgm:pt modelId="{4C9830C9-A4F9-4F0A-B368-B7E47A5274DD}" type="pres">
      <dgm:prSet presAssocID="{B39F3FE2-411C-4B8F-A3EA-257E96E811AF}" presName="childText" presStyleLbl="conFgAcc1" presStyleIdx="3" presStyleCnt="5">
        <dgm:presLayoutVars>
          <dgm:bulletEnabled val="1"/>
        </dgm:presLayoutVars>
      </dgm:prSet>
      <dgm:spPr/>
    </dgm:pt>
    <dgm:pt modelId="{563AFF96-1EA6-4BD5-A25F-AC8C8F15B50A}" type="pres">
      <dgm:prSet presAssocID="{8B3B79F6-E7C6-4996-99F2-BAA0CA5511F8}" presName="spaceBetweenRectangles" presStyleCnt="0"/>
      <dgm:spPr/>
    </dgm:pt>
    <dgm:pt modelId="{CDD91B41-C3C5-4FB1-8B3B-988F18809178}" type="pres">
      <dgm:prSet presAssocID="{8B3AA751-FAE7-484C-BA07-E1C0D01A9ECE}" presName="parentLin" presStyleCnt="0"/>
      <dgm:spPr/>
    </dgm:pt>
    <dgm:pt modelId="{86022671-7730-46FF-A17B-025FCFA92179}" type="pres">
      <dgm:prSet presAssocID="{8B3AA751-FAE7-484C-BA07-E1C0D01A9ECE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0198D0A3-3BD0-4637-9D02-9E2CF28DAADD}" type="pres">
      <dgm:prSet presAssocID="{8B3AA751-FAE7-484C-BA07-E1C0D01A9E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E5C8E-2CB0-4FAB-8F0D-695263B2B36D}" type="pres">
      <dgm:prSet presAssocID="{8B3AA751-FAE7-484C-BA07-E1C0D01A9ECE}" presName="negativeSpace" presStyleCnt="0"/>
      <dgm:spPr/>
    </dgm:pt>
    <dgm:pt modelId="{550D47F0-CC5F-4DAB-8A2E-641EDC0657F8}" type="pres">
      <dgm:prSet presAssocID="{8B3AA751-FAE7-484C-BA07-E1C0D01A9E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9DF595D-B880-477C-BBFB-0D891629397B}" type="presOf" srcId="{A08735CF-4F4E-482E-B364-57B72268480F}" destId="{D1CAE02C-BE93-47FB-8E20-FCD9691C9CB5}" srcOrd="0" destOrd="0" presId="urn:microsoft.com/office/officeart/2005/8/layout/list1"/>
    <dgm:cxn modelId="{302B0DE2-2203-4238-9597-7EF740181F82}" type="presOf" srcId="{B39F3FE2-411C-4B8F-A3EA-257E96E811AF}" destId="{7FADE59A-34DC-44F0-B5D2-8FB0AAFC3B5E}" srcOrd="0" destOrd="0" presId="urn:microsoft.com/office/officeart/2005/8/layout/list1"/>
    <dgm:cxn modelId="{73F11822-2C8D-4664-9E58-6B0B7F7CE8B7}" srcId="{E70E655C-B268-46A7-B037-8EFCC2FCD4FD}" destId="{1745DEFA-5A4D-4B45-AB08-A96211502BF4}" srcOrd="2" destOrd="0" parTransId="{D37EF5CA-F120-4C88-8037-0827B47E3AB3}" sibTransId="{4E72387C-DFCA-4DFE-9BDF-B74735FA7E19}"/>
    <dgm:cxn modelId="{392B09EC-221E-43FA-ADDE-480374CF7532}" type="presOf" srcId="{E70E655C-B268-46A7-B037-8EFCC2FCD4FD}" destId="{D71C128D-6F78-4924-9E30-C6C9868BCC37}" srcOrd="0" destOrd="0" presId="urn:microsoft.com/office/officeart/2005/8/layout/list1"/>
    <dgm:cxn modelId="{63FAAF34-6844-4A38-9645-FE73B18E9D5C}" type="presOf" srcId="{A08735CF-4F4E-482E-B364-57B72268480F}" destId="{E50C84D7-FECE-4F9C-A156-1F5B87D27A6D}" srcOrd="1" destOrd="0" presId="urn:microsoft.com/office/officeart/2005/8/layout/list1"/>
    <dgm:cxn modelId="{10C46883-590F-4659-B3AA-2FA84D229113}" type="presOf" srcId="{6724559A-F58D-4364-9DE2-9FFD4B9E1BCF}" destId="{8F99547E-AD34-4E1F-97E5-581E36A76B26}" srcOrd="1" destOrd="0" presId="urn:microsoft.com/office/officeart/2005/8/layout/list1"/>
    <dgm:cxn modelId="{A902E4D5-4A61-46DB-9359-61C1B6F544B6}" type="presOf" srcId="{1745DEFA-5A4D-4B45-AB08-A96211502BF4}" destId="{CD83290E-E3AD-41CC-88B4-CD45FD271FC9}" srcOrd="0" destOrd="0" presId="urn:microsoft.com/office/officeart/2005/8/layout/list1"/>
    <dgm:cxn modelId="{C9DE142B-08F4-4226-96AF-DEA61F0116C2}" type="presOf" srcId="{8B3AA751-FAE7-484C-BA07-E1C0D01A9ECE}" destId="{86022671-7730-46FF-A17B-025FCFA92179}" srcOrd="0" destOrd="0" presId="urn:microsoft.com/office/officeart/2005/8/layout/list1"/>
    <dgm:cxn modelId="{6BDB7845-07F2-4AC0-9DAF-49C321A899A6}" type="presOf" srcId="{1745DEFA-5A4D-4B45-AB08-A96211502BF4}" destId="{D36EF682-72D3-4F3F-A22D-07CE937243FB}" srcOrd="1" destOrd="0" presId="urn:microsoft.com/office/officeart/2005/8/layout/list1"/>
    <dgm:cxn modelId="{05683CB4-B510-4EA1-8BCA-AB5FDB7CBCF5}" type="presOf" srcId="{B39F3FE2-411C-4B8F-A3EA-257E96E811AF}" destId="{2CD8910D-FCF2-4330-A4CB-AADF4C2141F4}" srcOrd="1" destOrd="0" presId="urn:microsoft.com/office/officeart/2005/8/layout/list1"/>
    <dgm:cxn modelId="{713B892C-F215-40C2-98D6-9DD4EA60B571}" srcId="{E70E655C-B268-46A7-B037-8EFCC2FCD4FD}" destId="{A08735CF-4F4E-482E-B364-57B72268480F}" srcOrd="0" destOrd="0" parTransId="{11E09810-1479-45D5-A1BB-F427C76AA9C4}" sibTransId="{C76790A7-1691-49FE-92FB-EFB9F3FC8AF3}"/>
    <dgm:cxn modelId="{9424AC81-03EE-469F-9F05-5DCDC06300EE}" srcId="{E70E655C-B268-46A7-B037-8EFCC2FCD4FD}" destId="{B39F3FE2-411C-4B8F-A3EA-257E96E811AF}" srcOrd="3" destOrd="0" parTransId="{1320C348-9AAB-4658-A02C-EFF9A41963B6}" sibTransId="{8B3B79F6-E7C6-4996-99F2-BAA0CA5511F8}"/>
    <dgm:cxn modelId="{2E3096D3-A2F5-4D64-A9CE-AE216A5F36AC}" srcId="{E70E655C-B268-46A7-B037-8EFCC2FCD4FD}" destId="{6724559A-F58D-4364-9DE2-9FFD4B9E1BCF}" srcOrd="1" destOrd="0" parTransId="{A07D685F-8FDE-4779-ADDF-E77AFA159B76}" sibTransId="{9140BD0F-7809-4262-AFC2-8D83B6B38D7B}"/>
    <dgm:cxn modelId="{5D1240D1-F198-4BBA-858E-02C8E69E0289}" type="presOf" srcId="{8B3AA751-FAE7-484C-BA07-E1C0D01A9ECE}" destId="{0198D0A3-3BD0-4637-9D02-9E2CF28DAADD}" srcOrd="1" destOrd="0" presId="urn:microsoft.com/office/officeart/2005/8/layout/list1"/>
    <dgm:cxn modelId="{03A65306-8D43-4389-A78D-E86869ED37E8}" type="presOf" srcId="{6724559A-F58D-4364-9DE2-9FFD4B9E1BCF}" destId="{C85E7591-4154-4AAE-83C7-AD7D590FFBCB}" srcOrd="0" destOrd="0" presId="urn:microsoft.com/office/officeart/2005/8/layout/list1"/>
    <dgm:cxn modelId="{94DAA042-450D-4C27-93AB-BB01739F88AD}" srcId="{E70E655C-B268-46A7-B037-8EFCC2FCD4FD}" destId="{8B3AA751-FAE7-484C-BA07-E1C0D01A9ECE}" srcOrd="4" destOrd="0" parTransId="{3BB4F2DC-12DB-4DEC-9A0A-650DD3901982}" sibTransId="{AEFC49B2-52FC-4DAD-8210-4816899A5A4D}"/>
    <dgm:cxn modelId="{900BE26C-97D5-479D-945C-9A6B5875A379}" type="presParOf" srcId="{D71C128D-6F78-4924-9E30-C6C9868BCC37}" destId="{96C2CBA6-4175-4642-962D-55FC5C92A2F3}" srcOrd="0" destOrd="0" presId="urn:microsoft.com/office/officeart/2005/8/layout/list1"/>
    <dgm:cxn modelId="{30D2B753-0402-4C15-8736-7C2FE0A377EE}" type="presParOf" srcId="{96C2CBA6-4175-4642-962D-55FC5C92A2F3}" destId="{D1CAE02C-BE93-47FB-8E20-FCD9691C9CB5}" srcOrd="0" destOrd="0" presId="urn:microsoft.com/office/officeart/2005/8/layout/list1"/>
    <dgm:cxn modelId="{2F694BA2-A7B5-4DCB-BD72-0928D232D118}" type="presParOf" srcId="{96C2CBA6-4175-4642-962D-55FC5C92A2F3}" destId="{E50C84D7-FECE-4F9C-A156-1F5B87D27A6D}" srcOrd="1" destOrd="0" presId="urn:microsoft.com/office/officeart/2005/8/layout/list1"/>
    <dgm:cxn modelId="{E31AAE5C-9753-4AD7-BF4E-BAA17FF39164}" type="presParOf" srcId="{D71C128D-6F78-4924-9E30-C6C9868BCC37}" destId="{4FA7A185-9D05-4520-A32D-BA6981019CCC}" srcOrd="1" destOrd="0" presId="urn:microsoft.com/office/officeart/2005/8/layout/list1"/>
    <dgm:cxn modelId="{918164EC-744D-4486-AA67-5D9A6C2A478A}" type="presParOf" srcId="{D71C128D-6F78-4924-9E30-C6C9868BCC37}" destId="{E3CF7139-03A2-44BE-AF98-F5DFC6A069E9}" srcOrd="2" destOrd="0" presId="urn:microsoft.com/office/officeart/2005/8/layout/list1"/>
    <dgm:cxn modelId="{3F625E73-C786-4C12-856B-0BAD6DFD3E56}" type="presParOf" srcId="{D71C128D-6F78-4924-9E30-C6C9868BCC37}" destId="{DF792AA9-F426-4ACF-8298-42E5BED29BA5}" srcOrd="3" destOrd="0" presId="urn:microsoft.com/office/officeart/2005/8/layout/list1"/>
    <dgm:cxn modelId="{AE333A6C-67F1-4B0D-B265-9469134E8383}" type="presParOf" srcId="{D71C128D-6F78-4924-9E30-C6C9868BCC37}" destId="{931BFF82-59C5-4064-8759-7D4E68D0FBF8}" srcOrd="4" destOrd="0" presId="urn:microsoft.com/office/officeart/2005/8/layout/list1"/>
    <dgm:cxn modelId="{18427698-9491-4433-9AEF-1E325E99E1F4}" type="presParOf" srcId="{931BFF82-59C5-4064-8759-7D4E68D0FBF8}" destId="{C85E7591-4154-4AAE-83C7-AD7D590FFBCB}" srcOrd="0" destOrd="0" presId="urn:microsoft.com/office/officeart/2005/8/layout/list1"/>
    <dgm:cxn modelId="{A5AD24D3-8122-46B7-B851-874F12B2A1CC}" type="presParOf" srcId="{931BFF82-59C5-4064-8759-7D4E68D0FBF8}" destId="{8F99547E-AD34-4E1F-97E5-581E36A76B26}" srcOrd="1" destOrd="0" presId="urn:microsoft.com/office/officeart/2005/8/layout/list1"/>
    <dgm:cxn modelId="{DA18CF0E-4FA8-4F63-B644-B7F0947E47B9}" type="presParOf" srcId="{D71C128D-6F78-4924-9E30-C6C9868BCC37}" destId="{B3C8DA32-768A-4FED-A92C-0779939B9DDA}" srcOrd="5" destOrd="0" presId="urn:microsoft.com/office/officeart/2005/8/layout/list1"/>
    <dgm:cxn modelId="{597BE862-20C6-44B8-A2CE-CCFBC7F9CB28}" type="presParOf" srcId="{D71C128D-6F78-4924-9E30-C6C9868BCC37}" destId="{C0804057-E40F-4EB5-9AF7-EEABF22ED0B3}" srcOrd="6" destOrd="0" presId="urn:microsoft.com/office/officeart/2005/8/layout/list1"/>
    <dgm:cxn modelId="{ED741826-702B-462D-9275-818691D342B1}" type="presParOf" srcId="{D71C128D-6F78-4924-9E30-C6C9868BCC37}" destId="{C425D0D8-CB51-4F6D-B0C1-A9C3093ABEB4}" srcOrd="7" destOrd="0" presId="urn:microsoft.com/office/officeart/2005/8/layout/list1"/>
    <dgm:cxn modelId="{9C0BDFD7-0F3A-45AE-A570-2DA242494B30}" type="presParOf" srcId="{D71C128D-6F78-4924-9E30-C6C9868BCC37}" destId="{11A09E96-2979-47BA-959D-38F4DDC21109}" srcOrd="8" destOrd="0" presId="urn:microsoft.com/office/officeart/2005/8/layout/list1"/>
    <dgm:cxn modelId="{A1671EE2-AB89-4EA4-B7AA-666C28083459}" type="presParOf" srcId="{11A09E96-2979-47BA-959D-38F4DDC21109}" destId="{CD83290E-E3AD-41CC-88B4-CD45FD271FC9}" srcOrd="0" destOrd="0" presId="urn:microsoft.com/office/officeart/2005/8/layout/list1"/>
    <dgm:cxn modelId="{2CD5A12C-55E1-454C-9C61-B075803F7939}" type="presParOf" srcId="{11A09E96-2979-47BA-959D-38F4DDC21109}" destId="{D36EF682-72D3-4F3F-A22D-07CE937243FB}" srcOrd="1" destOrd="0" presId="urn:microsoft.com/office/officeart/2005/8/layout/list1"/>
    <dgm:cxn modelId="{DC076839-4B67-462A-8A64-34898051F92C}" type="presParOf" srcId="{D71C128D-6F78-4924-9E30-C6C9868BCC37}" destId="{7CDCF3B9-1D90-4DDE-AA61-6006C4564094}" srcOrd="9" destOrd="0" presId="urn:microsoft.com/office/officeart/2005/8/layout/list1"/>
    <dgm:cxn modelId="{70414F1D-1D4D-4983-911A-BE7919A58BD7}" type="presParOf" srcId="{D71C128D-6F78-4924-9E30-C6C9868BCC37}" destId="{DBD61DCC-16D9-418A-9322-D2FD11FF21AB}" srcOrd="10" destOrd="0" presId="urn:microsoft.com/office/officeart/2005/8/layout/list1"/>
    <dgm:cxn modelId="{0BDA2D8B-D34A-43E0-B441-CCB6D97548C2}" type="presParOf" srcId="{D71C128D-6F78-4924-9E30-C6C9868BCC37}" destId="{723DE2FD-162F-40D7-8052-71961AF6E516}" srcOrd="11" destOrd="0" presId="urn:microsoft.com/office/officeart/2005/8/layout/list1"/>
    <dgm:cxn modelId="{7D51488F-82EA-446D-82C3-50592A404311}" type="presParOf" srcId="{D71C128D-6F78-4924-9E30-C6C9868BCC37}" destId="{FF10CD81-2854-4687-9552-62473458BF4E}" srcOrd="12" destOrd="0" presId="urn:microsoft.com/office/officeart/2005/8/layout/list1"/>
    <dgm:cxn modelId="{FF7E703D-F4BC-4C76-9B4E-CB7E45086178}" type="presParOf" srcId="{FF10CD81-2854-4687-9552-62473458BF4E}" destId="{7FADE59A-34DC-44F0-B5D2-8FB0AAFC3B5E}" srcOrd="0" destOrd="0" presId="urn:microsoft.com/office/officeart/2005/8/layout/list1"/>
    <dgm:cxn modelId="{8E7FD851-4B44-4E14-8009-7262E7861776}" type="presParOf" srcId="{FF10CD81-2854-4687-9552-62473458BF4E}" destId="{2CD8910D-FCF2-4330-A4CB-AADF4C2141F4}" srcOrd="1" destOrd="0" presId="urn:microsoft.com/office/officeart/2005/8/layout/list1"/>
    <dgm:cxn modelId="{3BCCCC77-D10F-496E-881B-1EBFA318D0A2}" type="presParOf" srcId="{D71C128D-6F78-4924-9E30-C6C9868BCC37}" destId="{FA08CC22-7575-4004-899D-7A6AE1C8CC47}" srcOrd="13" destOrd="0" presId="urn:microsoft.com/office/officeart/2005/8/layout/list1"/>
    <dgm:cxn modelId="{41DB96D4-D255-4BC8-A081-F4B787B4FE25}" type="presParOf" srcId="{D71C128D-6F78-4924-9E30-C6C9868BCC37}" destId="{4C9830C9-A4F9-4F0A-B368-B7E47A5274DD}" srcOrd="14" destOrd="0" presId="urn:microsoft.com/office/officeart/2005/8/layout/list1"/>
    <dgm:cxn modelId="{3D3A7998-EA6C-4B37-B917-3B9DF0ED8B89}" type="presParOf" srcId="{D71C128D-6F78-4924-9E30-C6C9868BCC37}" destId="{563AFF96-1EA6-4BD5-A25F-AC8C8F15B50A}" srcOrd="15" destOrd="0" presId="urn:microsoft.com/office/officeart/2005/8/layout/list1"/>
    <dgm:cxn modelId="{F174B25C-B0DE-4B3E-94EE-13392E730AF4}" type="presParOf" srcId="{D71C128D-6F78-4924-9E30-C6C9868BCC37}" destId="{CDD91B41-C3C5-4FB1-8B3B-988F18809178}" srcOrd="16" destOrd="0" presId="urn:microsoft.com/office/officeart/2005/8/layout/list1"/>
    <dgm:cxn modelId="{110A25BF-DE6C-4FFC-A397-CA4F1360AAE3}" type="presParOf" srcId="{CDD91B41-C3C5-4FB1-8B3B-988F18809178}" destId="{86022671-7730-46FF-A17B-025FCFA92179}" srcOrd="0" destOrd="0" presId="urn:microsoft.com/office/officeart/2005/8/layout/list1"/>
    <dgm:cxn modelId="{A01368B7-7C7D-4E83-A931-496AA6AD989F}" type="presParOf" srcId="{CDD91B41-C3C5-4FB1-8B3B-988F18809178}" destId="{0198D0A3-3BD0-4637-9D02-9E2CF28DAADD}" srcOrd="1" destOrd="0" presId="urn:microsoft.com/office/officeart/2005/8/layout/list1"/>
    <dgm:cxn modelId="{CF04E9FB-12FD-43FF-9ED8-440E610DD452}" type="presParOf" srcId="{D71C128D-6F78-4924-9E30-C6C9868BCC37}" destId="{192E5C8E-2CB0-4FAB-8F0D-695263B2B36D}" srcOrd="17" destOrd="0" presId="urn:microsoft.com/office/officeart/2005/8/layout/list1"/>
    <dgm:cxn modelId="{B3D6FEE1-8E6A-4356-9187-0C67C47BA1B4}" type="presParOf" srcId="{D71C128D-6F78-4924-9E30-C6C9868BCC37}" destId="{550D47F0-CC5F-4DAB-8A2E-641EDC0657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0E655C-B268-46A7-B037-8EFCC2FCD4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08735CF-4F4E-482E-B364-57B72268480F}">
      <dgm:prSet phldrT="[Texto]"/>
      <dgm:spPr/>
      <dgm:t>
        <a:bodyPr/>
        <a:lstStyle/>
        <a:p>
          <a:r>
            <a:rPr lang="es-PE" dirty="0" smtClean="0"/>
            <a:t>1. Datos: </a:t>
          </a:r>
          <a:r>
            <a:rPr lang="es-PE" dirty="0" err="1" smtClean="0"/>
            <a:t>Comtrade</a:t>
          </a:r>
          <a:r>
            <a:rPr lang="es-PE" dirty="0" smtClean="0"/>
            <a:t> - UN</a:t>
          </a:r>
          <a:endParaRPr lang="es-PE" dirty="0"/>
        </a:p>
      </dgm:t>
    </dgm:pt>
    <dgm:pt modelId="{11E09810-1479-45D5-A1BB-F427C76AA9C4}" type="parTrans" cxnId="{713B892C-F215-40C2-98D6-9DD4EA60B571}">
      <dgm:prSet/>
      <dgm:spPr/>
      <dgm:t>
        <a:bodyPr/>
        <a:lstStyle/>
        <a:p>
          <a:endParaRPr lang="es-PE"/>
        </a:p>
      </dgm:t>
    </dgm:pt>
    <dgm:pt modelId="{C76790A7-1691-49FE-92FB-EFB9F3FC8AF3}" type="sibTrans" cxnId="{713B892C-F215-40C2-98D6-9DD4EA60B571}">
      <dgm:prSet/>
      <dgm:spPr/>
      <dgm:t>
        <a:bodyPr/>
        <a:lstStyle/>
        <a:p>
          <a:endParaRPr lang="es-PE"/>
        </a:p>
      </dgm:t>
    </dgm:pt>
    <dgm:pt modelId="{6724559A-F58D-4364-9DE2-9FFD4B9E1BCF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dirty="0" smtClean="0"/>
            <a:t>2. Motivación </a:t>
          </a:r>
          <a:endParaRPr lang="es-PE" dirty="0"/>
        </a:p>
      </dgm:t>
    </dgm:pt>
    <dgm:pt modelId="{A07D685F-8FDE-4779-ADDF-E77AFA159B76}" type="parTrans" cxnId="{2E3096D3-A2F5-4D64-A9CE-AE216A5F36AC}">
      <dgm:prSet/>
      <dgm:spPr/>
      <dgm:t>
        <a:bodyPr/>
        <a:lstStyle/>
        <a:p>
          <a:endParaRPr lang="es-PE"/>
        </a:p>
      </dgm:t>
    </dgm:pt>
    <dgm:pt modelId="{9140BD0F-7809-4262-AFC2-8D83B6B38D7B}" type="sibTrans" cxnId="{2E3096D3-A2F5-4D64-A9CE-AE216A5F36AC}">
      <dgm:prSet/>
      <dgm:spPr/>
      <dgm:t>
        <a:bodyPr/>
        <a:lstStyle/>
        <a:p>
          <a:endParaRPr lang="es-PE"/>
        </a:p>
      </dgm:t>
    </dgm:pt>
    <dgm:pt modelId="{1745DEFA-5A4D-4B45-AB08-A96211502BF4}">
      <dgm:prSet phldrT="[Texto]"/>
      <dgm:spPr/>
      <dgm:t>
        <a:bodyPr/>
        <a:lstStyle/>
        <a:p>
          <a:r>
            <a:rPr lang="es-PE" dirty="0" smtClean="0"/>
            <a:t>3. Procesamiento</a:t>
          </a:r>
          <a:endParaRPr lang="es-PE" dirty="0"/>
        </a:p>
      </dgm:t>
    </dgm:pt>
    <dgm:pt modelId="{D37EF5CA-F120-4C88-8037-0827B47E3AB3}" type="parTrans" cxnId="{73F11822-2C8D-4664-9E58-6B0B7F7CE8B7}">
      <dgm:prSet/>
      <dgm:spPr/>
      <dgm:t>
        <a:bodyPr/>
        <a:lstStyle/>
        <a:p>
          <a:endParaRPr lang="es-PE"/>
        </a:p>
      </dgm:t>
    </dgm:pt>
    <dgm:pt modelId="{4E72387C-DFCA-4DFE-9BDF-B74735FA7E19}" type="sibTrans" cxnId="{73F11822-2C8D-4664-9E58-6B0B7F7CE8B7}">
      <dgm:prSet/>
      <dgm:spPr/>
      <dgm:t>
        <a:bodyPr/>
        <a:lstStyle/>
        <a:p>
          <a:endParaRPr lang="es-PE"/>
        </a:p>
      </dgm:t>
    </dgm:pt>
    <dgm:pt modelId="{B39F3FE2-411C-4B8F-A3EA-257E96E811AF}">
      <dgm:prSet phldrT="[Texto]"/>
      <dgm:spPr/>
      <dgm:t>
        <a:bodyPr/>
        <a:lstStyle/>
        <a:p>
          <a:r>
            <a:rPr lang="es-PE" dirty="0" smtClean="0"/>
            <a:t>4. Output</a:t>
          </a:r>
          <a:endParaRPr lang="es-PE" dirty="0"/>
        </a:p>
      </dgm:t>
    </dgm:pt>
    <dgm:pt modelId="{1320C348-9AAB-4658-A02C-EFF9A41963B6}" type="parTrans" cxnId="{9424AC81-03EE-469F-9F05-5DCDC06300EE}">
      <dgm:prSet/>
      <dgm:spPr/>
      <dgm:t>
        <a:bodyPr/>
        <a:lstStyle/>
        <a:p>
          <a:endParaRPr lang="es-PE"/>
        </a:p>
      </dgm:t>
    </dgm:pt>
    <dgm:pt modelId="{8B3B79F6-E7C6-4996-99F2-BAA0CA5511F8}" type="sibTrans" cxnId="{9424AC81-03EE-469F-9F05-5DCDC06300EE}">
      <dgm:prSet/>
      <dgm:spPr/>
      <dgm:t>
        <a:bodyPr/>
        <a:lstStyle/>
        <a:p>
          <a:endParaRPr lang="es-PE"/>
        </a:p>
      </dgm:t>
    </dgm:pt>
    <dgm:pt modelId="{8B3AA751-FAE7-484C-BA07-E1C0D01A9ECE}">
      <dgm:prSet phldrT="[Texto]"/>
      <dgm:spPr/>
      <dgm:t>
        <a:bodyPr/>
        <a:lstStyle/>
        <a:p>
          <a:r>
            <a:rPr lang="es-PE" dirty="0" smtClean="0"/>
            <a:t>5. Potenciales mejoras</a:t>
          </a:r>
          <a:endParaRPr lang="es-PE" dirty="0"/>
        </a:p>
      </dgm:t>
    </dgm:pt>
    <dgm:pt modelId="{3BB4F2DC-12DB-4DEC-9A0A-650DD3901982}" type="parTrans" cxnId="{94DAA042-450D-4C27-93AB-BB01739F88AD}">
      <dgm:prSet/>
      <dgm:spPr/>
      <dgm:t>
        <a:bodyPr/>
        <a:lstStyle/>
        <a:p>
          <a:endParaRPr lang="es-PE"/>
        </a:p>
      </dgm:t>
    </dgm:pt>
    <dgm:pt modelId="{AEFC49B2-52FC-4DAD-8210-4816899A5A4D}" type="sibTrans" cxnId="{94DAA042-450D-4C27-93AB-BB01739F88AD}">
      <dgm:prSet/>
      <dgm:spPr/>
      <dgm:t>
        <a:bodyPr/>
        <a:lstStyle/>
        <a:p>
          <a:endParaRPr lang="es-PE"/>
        </a:p>
      </dgm:t>
    </dgm:pt>
    <dgm:pt modelId="{D71C128D-6F78-4924-9E30-C6C9868BCC37}" type="pres">
      <dgm:prSet presAssocID="{E70E655C-B268-46A7-B037-8EFCC2FCD4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6C2CBA6-4175-4642-962D-55FC5C92A2F3}" type="pres">
      <dgm:prSet presAssocID="{A08735CF-4F4E-482E-B364-57B72268480F}" presName="parentLin" presStyleCnt="0"/>
      <dgm:spPr/>
    </dgm:pt>
    <dgm:pt modelId="{D1CAE02C-BE93-47FB-8E20-FCD9691C9CB5}" type="pres">
      <dgm:prSet presAssocID="{A08735CF-4F4E-482E-B364-57B72268480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E50C84D7-FECE-4F9C-A156-1F5B87D27A6D}" type="pres">
      <dgm:prSet presAssocID="{A08735CF-4F4E-482E-B364-57B72268480F}" presName="parentText" presStyleLbl="node1" presStyleIdx="0" presStyleCnt="5" custScaleX="108108" custScaleY="9918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7A185-9D05-4520-A32D-BA6981019CCC}" type="pres">
      <dgm:prSet presAssocID="{A08735CF-4F4E-482E-B364-57B72268480F}" presName="negativeSpace" presStyleCnt="0"/>
      <dgm:spPr/>
    </dgm:pt>
    <dgm:pt modelId="{E3CF7139-03A2-44BE-AF98-F5DFC6A069E9}" type="pres">
      <dgm:prSet presAssocID="{A08735CF-4F4E-482E-B364-57B72268480F}" presName="childText" presStyleLbl="conFgAcc1" presStyleIdx="0" presStyleCnt="5">
        <dgm:presLayoutVars>
          <dgm:bulletEnabled val="1"/>
        </dgm:presLayoutVars>
      </dgm:prSet>
      <dgm:spPr/>
    </dgm:pt>
    <dgm:pt modelId="{DF792AA9-F426-4ACF-8298-42E5BED29BA5}" type="pres">
      <dgm:prSet presAssocID="{C76790A7-1691-49FE-92FB-EFB9F3FC8AF3}" presName="spaceBetweenRectangles" presStyleCnt="0"/>
      <dgm:spPr/>
    </dgm:pt>
    <dgm:pt modelId="{931BFF82-59C5-4064-8759-7D4E68D0FBF8}" type="pres">
      <dgm:prSet presAssocID="{6724559A-F58D-4364-9DE2-9FFD4B9E1BCF}" presName="parentLin" presStyleCnt="0"/>
      <dgm:spPr/>
    </dgm:pt>
    <dgm:pt modelId="{C85E7591-4154-4AAE-83C7-AD7D590FFBCB}" type="pres">
      <dgm:prSet presAssocID="{6724559A-F58D-4364-9DE2-9FFD4B9E1BC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8F99547E-AD34-4E1F-97E5-581E36A76B26}" type="pres">
      <dgm:prSet presAssocID="{6724559A-F58D-4364-9DE2-9FFD4B9E1BCF}" presName="parentText" presStyleLbl="node1" presStyleIdx="1" presStyleCnt="5" custScaleX="108494" custScaleY="10641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3C8DA32-768A-4FED-A92C-0779939B9DDA}" type="pres">
      <dgm:prSet presAssocID="{6724559A-F58D-4364-9DE2-9FFD4B9E1BCF}" presName="negativeSpace" presStyleCnt="0"/>
      <dgm:spPr/>
    </dgm:pt>
    <dgm:pt modelId="{C0804057-E40F-4EB5-9AF7-EEABF22ED0B3}" type="pres">
      <dgm:prSet presAssocID="{6724559A-F58D-4364-9DE2-9FFD4B9E1BCF}" presName="childText" presStyleLbl="conFgAcc1" presStyleIdx="1" presStyleCnt="5">
        <dgm:presLayoutVars>
          <dgm:bulletEnabled val="1"/>
        </dgm:presLayoutVars>
      </dgm:prSet>
      <dgm:spPr/>
    </dgm:pt>
    <dgm:pt modelId="{C425D0D8-CB51-4F6D-B0C1-A9C3093ABEB4}" type="pres">
      <dgm:prSet presAssocID="{9140BD0F-7809-4262-AFC2-8D83B6B38D7B}" presName="spaceBetweenRectangles" presStyleCnt="0"/>
      <dgm:spPr/>
    </dgm:pt>
    <dgm:pt modelId="{11A09E96-2979-47BA-959D-38F4DDC21109}" type="pres">
      <dgm:prSet presAssocID="{1745DEFA-5A4D-4B45-AB08-A96211502BF4}" presName="parentLin" presStyleCnt="0"/>
      <dgm:spPr/>
    </dgm:pt>
    <dgm:pt modelId="{CD83290E-E3AD-41CC-88B4-CD45FD271FC9}" type="pres">
      <dgm:prSet presAssocID="{1745DEFA-5A4D-4B45-AB08-A96211502BF4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D36EF682-72D3-4F3F-A22D-07CE937243FB}" type="pres">
      <dgm:prSet presAssocID="{1745DEFA-5A4D-4B45-AB08-A96211502BF4}" presName="parentText" presStyleLbl="node1" presStyleIdx="2" presStyleCnt="5" custScaleX="108880" custScaleY="10523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DCF3B9-1D90-4DDE-AA61-6006C4564094}" type="pres">
      <dgm:prSet presAssocID="{1745DEFA-5A4D-4B45-AB08-A96211502BF4}" presName="negativeSpace" presStyleCnt="0"/>
      <dgm:spPr/>
    </dgm:pt>
    <dgm:pt modelId="{DBD61DCC-16D9-418A-9322-D2FD11FF21AB}" type="pres">
      <dgm:prSet presAssocID="{1745DEFA-5A4D-4B45-AB08-A96211502BF4}" presName="childText" presStyleLbl="conFgAcc1" presStyleIdx="2" presStyleCnt="5">
        <dgm:presLayoutVars>
          <dgm:bulletEnabled val="1"/>
        </dgm:presLayoutVars>
      </dgm:prSet>
      <dgm:spPr/>
    </dgm:pt>
    <dgm:pt modelId="{723DE2FD-162F-40D7-8052-71961AF6E516}" type="pres">
      <dgm:prSet presAssocID="{4E72387C-DFCA-4DFE-9BDF-B74735FA7E19}" presName="spaceBetweenRectangles" presStyleCnt="0"/>
      <dgm:spPr/>
    </dgm:pt>
    <dgm:pt modelId="{FF10CD81-2854-4687-9552-62473458BF4E}" type="pres">
      <dgm:prSet presAssocID="{B39F3FE2-411C-4B8F-A3EA-257E96E811AF}" presName="parentLin" presStyleCnt="0"/>
      <dgm:spPr/>
    </dgm:pt>
    <dgm:pt modelId="{7FADE59A-34DC-44F0-B5D2-8FB0AAFC3B5E}" type="pres">
      <dgm:prSet presAssocID="{B39F3FE2-411C-4B8F-A3EA-257E96E811AF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2CD8910D-FCF2-4330-A4CB-AADF4C2141F4}" type="pres">
      <dgm:prSet presAssocID="{B39F3FE2-411C-4B8F-A3EA-257E96E811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08CC22-7575-4004-899D-7A6AE1C8CC47}" type="pres">
      <dgm:prSet presAssocID="{B39F3FE2-411C-4B8F-A3EA-257E96E811AF}" presName="negativeSpace" presStyleCnt="0"/>
      <dgm:spPr/>
    </dgm:pt>
    <dgm:pt modelId="{4C9830C9-A4F9-4F0A-B368-B7E47A5274DD}" type="pres">
      <dgm:prSet presAssocID="{B39F3FE2-411C-4B8F-A3EA-257E96E811AF}" presName="childText" presStyleLbl="conFgAcc1" presStyleIdx="3" presStyleCnt="5">
        <dgm:presLayoutVars>
          <dgm:bulletEnabled val="1"/>
        </dgm:presLayoutVars>
      </dgm:prSet>
      <dgm:spPr/>
    </dgm:pt>
    <dgm:pt modelId="{563AFF96-1EA6-4BD5-A25F-AC8C8F15B50A}" type="pres">
      <dgm:prSet presAssocID="{8B3B79F6-E7C6-4996-99F2-BAA0CA5511F8}" presName="spaceBetweenRectangles" presStyleCnt="0"/>
      <dgm:spPr/>
    </dgm:pt>
    <dgm:pt modelId="{CDD91B41-C3C5-4FB1-8B3B-988F18809178}" type="pres">
      <dgm:prSet presAssocID="{8B3AA751-FAE7-484C-BA07-E1C0D01A9ECE}" presName="parentLin" presStyleCnt="0"/>
      <dgm:spPr/>
    </dgm:pt>
    <dgm:pt modelId="{86022671-7730-46FF-A17B-025FCFA92179}" type="pres">
      <dgm:prSet presAssocID="{8B3AA751-FAE7-484C-BA07-E1C0D01A9ECE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0198D0A3-3BD0-4637-9D02-9E2CF28DAADD}" type="pres">
      <dgm:prSet presAssocID="{8B3AA751-FAE7-484C-BA07-E1C0D01A9E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E5C8E-2CB0-4FAB-8F0D-695263B2B36D}" type="pres">
      <dgm:prSet presAssocID="{8B3AA751-FAE7-484C-BA07-E1C0D01A9ECE}" presName="negativeSpace" presStyleCnt="0"/>
      <dgm:spPr/>
    </dgm:pt>
    <dgm:pt modelId="{550D47F0-CC5F-4DAB-8A2E-641EDC0657F8}" type="pres">
      <dgm:prSet presAssocID="{8B3AA751-FAE7-484C-BA07-E1C0D01A9E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3F11822-2C8D-4664-9E58-6B0B7F7CE8B7}" srcId="{E70E655C-B268-46A7-B037-8EFCC2FCD4FD}" destId="{1745DEFA-5A4D-4B45-AB08-A96211502BF4}" srcOrd="2" destOrd="0" parTransId="{D37EF5CA-F120-4C88-8037-0827B47E3AB3}" sibTransId="{4E72387C-DFCA-4DFE-9BDF-B74735FA7E19}"/>
    <dgm:cxn modelId="{535C013E-99E3-4E95-BDE2-C34A0D05CEB7}" type="presOf" srcId="{8B3AA751-FAE7-484C-BA07-E1C0D01A9ECE}" destId="{86022671-7730-46FF-A17B-025FCFA92179}" srcOrd="0" destOrd="0" presId="urn:microsoft.com/office/officeart/2005/8/layout/list1"/>
    <dgm:cxn modelId="{386A25B4-D310-4F9D-8178-23F7EFA6BD59}" type="presOf" srcId="{1745DEFA-5A4D-4B45-AB08-A96211502BF4}" destId="{D36EF682-72D3-4F3F-A22D-07CE937243FB}" srcOrd="1" destOrd="0" presId="urn:microsoft.com/office/officeart/2005/8/layout/list1"/>
    <dgm:cxn modelId="{5D663580-E3E2-4CC1-AF15-97D36527F258}" type="presOf" srcId="{8B3AA751-FAE7-484C-BA07-E1C0D01A9ECE}" destId="{0198D0A3-3BD0-4637-9D02-9E2CF28DAADD}" srcOrd="1" destOrd="0" presId="urn:microsoft.com/office/officeart/2005/8/layout/list1"/>
    <dgm:cxn modelId="{A062D068-60DD-4EE6-BFB2-27DE2E5ADE4B}" type="presOf" srcId="{6724559A-F58D-4364-9DE2-9FFD4B9E1BCF}" destId="{C85E7591-4154-4AAE-83C7-AD7D590FFBCB}" srcOrd="0" destOrd="0" presId="urn:microsoft.com/office/officeart/2005/8/layout/list1"/>
    <dgm:cxn modelId="{31F57C3D-64BD-4D64-8D1D-7DF3E01FC55F}" type="presOf" srcId="{A08735CF-4F4E-482E-B364-57B72268480F}" destId="{D1CAE02C-BE93-47FB-8E20-FCD9691C9CB5}" srcOrd="0" destOrd="0" presId="urn:microsoft.com/office/officeart/2005/8/layout/list1"/>
    <dgm:cxn modelId="{C3B46AE6-1E7E-4850-B84C-3EB66CD144CE}" type="presOf" srcId="{1745DEFA-5A4D-4B45-AB08-A96211502BF4}" destId="{CD83290E-E3AD-41CC-88B4-CD45FD271FC9}" srcOrd="0" destOrd="0" presId="urn:microsoft.com/office/officeart/2005/8/layout/list1"/>
    <dgm:cxn modelId="{713B892C-F215-40C2-98D6-9DD4EA60B571}" srcId="{E70E655C-B268-46A7-B037-8EFCC2FCD4FD}" destId="{A08735CF-4F4E-482E-B364-57B72268480F}" srcOrd="0" destOrd="0" parTransId="{11E09810-1479-45D5-A1BB-F427C76AA9C4}" sibTransId="{C76790A7-1691-49FE-92FB-EFB9F3FC8AF3}"/>
    <dgm:cxn modelId="{9424AC81-03EE-469F-9F05-5DCDC06300EE}" srcId="{E70E655C-B268-46A7-B037-8EFCC2FCD4FD}" destId="{B39F3FE2-411C-4B8F-A3EA-257E96E811AF}" srcOrd="3" destOrd="0" parTransId="{1320C348-9AAB-4658-A02C-EFF9A41963B6}" sibTransId="{8B3B79F6-E7C6-4996-99F2-BAA0CA5511F8}"/>
    <dgm:cxn modelId="{364556A3-A84C-4C90-A819-5A52F52F4AE4}" type="presOf" srcId="{E70E655C-B268-46A7-B037-8EFCC2FCD4FD}" destId="{D71C128D-6F78-4924-9E30-C6C9868BCC37}" srcOrd="0" destOrd="0" presId="urn:microsoft.com/office/officeart/2005/8/layout/list1"/>
    <dgm:cxn modelId="{2E3096D3-A2F5-4D64-A9CE-AE216A5F36AC}" srcId="{E70E655C-B268-46A7-B037-8EFCC2FCD4FD}" destId="{6724559A-F58D-4364-9DE2-9FFD4B9E1BCF}" srcOrd="1" destOrd="0" parTransId="{A07D685F-8FDE-4779-ADDF-E77AFA159B76}" sibTransId="{9140BD0F-7809-4262-AFC2-8D83B6B38D7B}"/>
    <dgm:cxn modelId="{A7A9319E-53B2-4F06-90E2-9F5FCC9E2EA2}" type="presOf" srcId="{6724559A-F58D-4364-9DE2-9FFD4B9E1BCF}" destId="{8F99547E-AD34-4E1F-97E5-581E36A76B26}" srcOrd="1" destOrd="0" presId="urn:microsoft.com/office/officeart/2005/8/layout/list1"/>
    <dgm:cxn modelId="{22C67E0B-2E29-4758-9A8E-DE4D3F6AE77C}" type="presOf" srcId="{B39F3FE2-411C-4B8F-A3EA-257E96E811AF}" destId="{7FADE59A-34DC-44F0-B5D2-8FB0AAFC3B5E}" srcOrd="0" destOrd="0" presId="urn:microsoft.com/office/officeart/2005/8/layout/list1"/>
    <dgm:cxn modelId="{374404F9-9961-411B-8EED-E0A10BE9A33F}" type="presOf" srcId="{B39F3FE2-411C-4B8F-A3EA-257E96E811AF}" destId="{2CD8910D-FCF2-4330-A4CB-AADF4C2141F4}" srcOrd="1" destOrd="0" presId="urn:microsoft.com/office/officeart/2005/8/layout/list1"/>
    <dgm:cxn modelId="{00A3D6A0-74F8-479A-B811-131EFC50B882}" type="presOf" srcId="{A08735CF-4F4E-482E-B364-57B72268480F}" destId="{E50C84D7-FECE-4F9C-A156-1F5B87D27A6D}" srcOrd="1" destOrd="0" presId="urn:microsoft.com/office/officeart/2005/8/layout/list1"/>
    <dgm:cxn modelId="{94DAA042-450D-4C27-93AB-BB01739F88AD}" srcId="{E70E655C-B268-46A7-B037-8EFCC2FCD4FD}" destId="{8B3AA751-FAE7-484C-BA07-E1C0D01A9ECE}" srcOrd="4" destOrd="0" parTransId="{3BB4F2DC-12DB-4DEC-9A0A-650DD3901982}" sibTransId="{AEFC49B2-52FC-4DAD-8210-4816899A5A4D}"/>
    <dgm:cxn modelId="{6D8D6B6E-7E90-483E-89DA-9797E8DF17C8}" type="presParOf" srcId="{D71C128D-6F78-4924-9E30-C6C9868BCC37}" destId="{96C2CBA6-4175-4642-962D-55FC5C92A2F3}" srcOrd="0" destOrd="0" presId="urn:microsoft.com/office/officeart/2005/8/layout/list1"/>
    <dgm:cxn modelId="{B8FF225F-1FF6-4BB2-99F3-90A8691065A0}" type="presParOf" srcId="{96C2CBA6-4175-4642-962D-55FC5C92A2F3}" destId="{D1CAE02C-BE93-47FB-8E20-FCD9691C9CB5}" srcOrd="0" destOrd="0" presId="urn:microsoft.com/office/officeart/2005/8/layout/list1"/>
    <dgm:cxn modelId="{4086A951-4D70-49FE-8298-F2F7A43082B3}" type="presParOf" srcId="{96C2CBA6-4175-4642-962D-55FC5C92A2F3}" destId="{E50C84D7-FECE-4F9C-A156-1F5B87D27A6D}" srcOrd="1" destOrd="0" presId="urn:microsoft.com/office/officeart/2005/8/layout/list1"/>
    <dgm:cxn modelId="{48BEB468-17F8-474C-8EC0-8FC31CB97008}" type="presParOf" srcId="{D71C128D-6F78-4924-9E30-C6C9868BCC37}" destId="{4FA7A185-9D05-4520-A32D-BA6981019CCC}" srcOrd="1" destOrd="0" presId="urn:microsoft.com/office/officeart/2005/8/layout/list1"/>
    <dgm:cxn modelId="{446E3FA3-C8A9-46E0-81C6-DA48C0E21EB1}" type="presParOf" srcId="{D71C128D-6F78-4924-9E30-C6C9868BCC37}" destId="{E3CF7139-03A2-44BE-AF98-F5DFC6A069E9}" srcOrd="2" destOrd="0" presId="urn:microsoft.com/office/officeart/2005/8/layout/list1"/>
    <dgm:cxn modelId="{98E8F20C-5407-4E4F-9571-08BAE4DBDE8F}" type="presParOf" srcId="{D71C128D-6F78-4924-9E30-C6C9868BCC37}" destId="{DF792AA9-F426-4ACF-8298-42E5BED29BA5}" srcOrd="3" destOrd="0" presId="urn:microsoft.com/office/officeart/2005/8/layout/list1"/>
    <dgm:cxn modelId="{935E29E2-FB46-4454-8AAA-D11794468EAC}" type="presParOf" srcId="{D71C128D-6F78-4924-9E30-C6C9868BCC37}" destId="{931BFF82-59C5-4064-8759-7D4E68D0FBF8}" srcOrd="4" destOrd="0" presId="urn:microsoft.com/office/officeart/2005/8/layout/list1"/>
    <dgm:cxn modelId="{FFD0EC56-D122-456C-B624-4876DB700390}" type="presParOf" srcId="{931BFF82-59C5-4064-8759-7D4E68D0FBF8}" destId="{C85E7591-4154-4AAE-83C7-AD7D590FFBCB}" srcOrd="0" destOrd="0" presId="urn:microsoft.com/office/officeart/2005/8/layout/list1"/>
    <dgm:cxn modelId="{012D4EF6-178D-4963-B63C-527FFEDD2A77}" type="presParOf" srcId="{931BFF82-59C5-4064-8759-7D4E68D0FBF8}" destId="{8F99547E-AD34-4E1F-97E5-581E36A76B26}" srcOrd="1" destOrd="0" presId="urn:microsoft.com/office/officeart/2005/8/layout/list1"/>
    <dgm:cxn modelId="{88B5D75B-9CC5-4208-9287-68CE1547FC57}" type="presParOf" srcId="{D71C128D-6F78-4924-9E30-C6C9868BCC37}" destId="{B3C8DA32-768A-4FED-A92C-0779939B9DDA}" srcOrd="5" destOrd="0" presId="urn:microsoft.com/office/officeart/2005/8/layout/list1"/>
    <dgm:cxn modelId="{FC1044C4-EA8A-42C2-9452-830CDFF1A138}" type="presParOf" srcId="{D71C128D-6F78-4924-9E30-C6C9868BCC37}" destId="{C0804057-E40F-4EB5-9AF7-EEABF22ED0B3}" srcOrd="6" destOrd="0" presId="urn:microsoft.com/office/officeart/2005/8/layout/list1"/>
    <dgm:cxn modelId="{C39F7465-9D88-4230-8C4D-904AA293527B}" type="presParOf" srcId="{D71C128D-6F78-4924-9E30-C6C9868BCC37}" destId="{C425D0D8-CB51-4F6D-B0C1-A9C3093ABEB4}" srcOrd="7" destOrd="0" presId="urn:microsoft.com/office/officeart/2005/8/layout/list1"/>
    <dgm:cxn modelId="{C98141F5-8B8E-4B24-B65A-5288DAB560B8}" type="presParOf" srcId="{D71C128D-6F78-4924-9E30-C6C9868BCC37}" destId="{11A09E96-2979-47BA-959D-38F4DDC21109}" srcOrd="8" destOrd="0" presId="urn:microsoft.com/office/officeart/2005/8/layout/list1"/>
    <dgm:cxn modelId="{CB621152-A734-4BA2-9CDA-312764B148B3}" type="presParOf" srcId="{11A09E96-2979-47BA-959D-38F4DDC21109}" destId="{CD83290E-E3AD-41CC-88B4-CD45FD271FC9}" srcOrd="0" destOrd="0" presId="urn:microsoft.com/office/officeart/2005/8/layout/list1"/>
    <dgm:cxn modelId="{D92019FB-EAEC-444B-B454-1CB4C2D105B6}" type="presParOf" srcId="{11A09E96-2979-47BA-959D-38F4DDC21109}" destId="{D36EF682-72D3-4F3F-A22D-07CE937243FB}" srcOrd="1" destOrd="0" presId="urn:microsoft.com/office/officeart/2005/8/layout/list1"/>
    <dgm:cxn modelId="{8CEDDCC5-E8C5-471E-BC02-818F344FBC21}" type="presParOf" srcId="{D71C128D-6F78-4924-9E30-C6C9868BCC37}" destId="{7CDCF3B9-1D90-4DDE-AA61-6006C4564094}" srcOrd="9" destOrd="0" presId="urn:microsoft.com/office/officeart/2005/8/layout/list1"/>
    <dgm:cxn modelId="{6A42B4D8-9DCA-4872-8828-85B395D176B3}" type="presParOf" srcId="{D71C128D-6F78-4924-9E30-C6C9868BCC37}" destId="{DBD61DCC-16D9-418A-9322-D2FD11FF21AB}" srcOrd="10" destOrd="0" presId="urn:microsoft.com/office/officeart/2005/8/layout/list1"/>
    <dgm:cxn modelId="{23A5A82E-D1B9-4363-AA6C-903CD7896B03}" type="presParOf" srcId="{D71C128D-6F78-4924-9E30-C6C9868BCC37}" destId="{723DE2FD-162F-40D7-8052-71961AF6E516}" srcOrd="11" destOrd="0" presId="urn:microsoft.com/office/officeart/2005/8/layout/list1"/>
    <dgm:cxn modelId="{A2898A01-89AC-4710-886E-F13283FB3C82}" type="presParOf" srcId="{D71C128D-6F78-4924-9E30-C6C9868BCC37}" destId="{FF10CD81-2854-4687-9552-62473458BF4E}" srcOrd="12" destOrd="0" presId="urn:microsoft.com/office/officeart/2005/8/layout/list1"/>
    <dgm:cxn modelId="{15F8D534-1611-4115-8EB7-175659001141}" type="presParOf" srcId="{FF10CD81-2854-4687-9552-62473458BF4E}" destId="{7FADE59A-34DC-44F0-B5D2-8FB0AAFC3B5E}" srcOrd="0" destOrd="0" presId="urn:microsoft.com/office/officeart/2005/8/layout/list1"/>
    <dgm:cxn modelId="{7AFA3E56-9CE7-42FD-944C-70C6EE66E8BE}" type="presParOf" srcId="{FF10CD81-2854-4687-9552-62473458BF4E}" destId="{2CD8910D-FCF2-4330-A4CB-AADF4C2141F4}" srcOrd="1" destOrd="0" presId="urn:microsoft.com/office/officeart/2005/8/layout/list1"/>
    <dgm:cxn modelId="{AE2974A7-F933-4E8A-BE9E-C14FDB54301A}" type="presParOf" srcId="{D71C128D-6F78-4924-9E30-C6C9868BCC37}" destId="{FA08CC22-7575-4004-899D-7A6AE1C8CC47}" srcOrd="13" destOrd="0" presId="urn:microsoft.com/office/officeart/2005/8/layout/list1"/>
    <dgm:cxn modelId="{6A3E6418-0C6A-48D1-99B6-D20E74E01541}" type="presParOf" srcId="{D71C128D-6F78-4924-9E30-C6C9868BCC37}" destId="{4C9830C9-A4F9-4F0A-B368-B7E47A5274DD}" srcOrd="14" destOrd="0" presId="urn:microsoft.com/office/officeart/2005/8/layout/list1"/>
    <dgm:cxn modelId="{E0D1412A-799E-431F-B1EE-3E367104B8FD}" type="presParOf" srcId="{D71C128D-6F78-4924-9E30-C6C9868BCC37}" destId="{563AFF96-1EA6-4BD5-A25F-AC8C8F15B50A}" srcOrd="15" destOrd="0" presId="urn:microsoft.com/office/officeart/2005/8/layout/list1"/>
    <dgm:cxn modelId="{0CAD899E-8FA2-4E41-AE2B-9D543D2DED82}" type="presParOf" srcId="{D71C128D-6F78-4924-9E30-C6C9868BCC37}" destId="{CDD91B41-C3C5-4FB1-8B3B-988F18809178}" srcOrd="16" destOrd="0" presId="urn:microsoft.com/office/officeart/2005/8/layout/list1"/>
    <dgm:cxn modelId="{946CC007-8C53-4232-B8D1-B648E2756E2A}" type="presParOf" srcId="{CDD91B41-C3C5-4FB1-8B3B-988F18809178}" destId="{86022671-7730-46FF-A17B-025FCFA92179}" srcOrd="0" destOrd="0" presId="urn:microsoft.com/office/officeart/2005/8/layout/list1"/>
    <dgm:cxn modelId="{49F055A0-A86C-4FA1-AB21-72600DFB5089}" type="presParOf" srcId="{CDD91B41-C3C5-4FB1-8B3B-988F18809178}" destId="{0198D0A3-3BD0-4637-9D02-9E2CF28DAADD}" srcOrd="1" destOrd="0" presId="urn:microsoft.com/office/officeart/2005/8/layout/list1"/>
    <dgm:cxn modelId="{86F87D76-460F-445E-93B2-FCADA82BFC3F}" type="presParOf" srcId="{D71C128D-6F78-4924-9E30-C6C9868BCC37}" destId="{192E5C8E-2CB0-4FAB-8F0D-695263B2B36D}" srcOrd="17" destOrd="0" presId="urn:microsoft.com/office/officeart/2005/8/layout/list1"/>
    <dgm:cxn modelId="{11F2EBB9-A3EB-4610-A9EF-84010347064F}" type="presParOf" srcId="{D71C128D-6F78-4924-9E30-C6C9868BCC37}" destId="{550D47F0-CC5F-4DAB-8A2E-641EDC0657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0E655C-B268-46A7-B037-8EFCC2FCD4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08735CF-4F4E-482E-B364-57B72268480F}">
      <dgm:prSet phldrT="[Texto]"/>
      <dgm:spPr/>
      <dgm:t>
        <a:bodyPr/>
        <a:lstStyle/>
        <a:p>
          <a:r>
            <a:rPr lang="es-PE" dirty="0" smtClean="0"/>
            <a:t>1. Datos: </a:t>
          </a:r>
          <a:r>
            <a:rPr lang="es-PE" dirty="0" err="1" smtClean="0"/>
            <a:t>Comtrade</a:t>
          </a:r>
          <a:r>
            <a:rPr lang="es-PE" dirty="0" smtClean="0"/>
            <a:t> - UN</a:t>
          </a:r>
          <a:endParaRPr lang="es-PE" dirty="0"/>
        </a:p>
      </dgm:t>
    </dgm:pt>
    <dgm:pt modelId="{11E09810-1479-45D5-A1BB-F427C76AA9C4}" type="parTrans" cxnId="{713B892C-F215-40C2-98D6-9DD4EA60B571}">
      <dgm:prSet/>
      <dgm:spPr/>
      <dgm:t>
        <a:bodyPr/>
        <a:lstStyle/>
        <a:p>
          <a:endParaRPr lang="es-PE"/>
        </a:p>
      </dgm:t>
    </dgm:pt>
    <dgm:pt modelId="{C76790A7-1691-49FE-92FB-EFB9F3FC8AF3}" type="sibTrans" cxnId="{713B892C-F215-40C2-98D6-9DD4EA60B571}">
      <dgm:prSet/>
      <dgm:spPr/>
      <dgm:t>
        <a:bodyPr/>
        <a:lstStyle/>
        <a:p>
          <a:endParaRPr lang="es-PE"/>
        </a:p>
      </dgm:t>
    </dgm:pt>
    <dgm:pt modelId="{6724559A-F58D-4364-9DE2-9FFD4B9E1BCF}">
      <dgm:prSet phldrT="[Texto]"/>
      <dgm:spPr/>
      <dgm:t>
        <a:bodyPr/>
        <a:lstStyle/>
        <a:p>
          <a:r>
            <a:rPr lang="es-PE" dirty="0" smtClean="0"/>
            <a:t>2. Motivación </a:t>
          </a:r>
          <a:endParaRPr lang="es-PE" dirty="0"/>
        </a:p>
      </dgm:t>
    </dgm:pt>
    <dgm:pt modelId="{A07D685F-8FDE-4779-ADDF-E77AFA159B76}" type="parTrans" cxnId="{2E3096D3-A2F5-4D64-A9CE-AE216A5F36AC}">
      <dgm:prSet/>
      <dgm:spPr/>
      <dgm:t>
        <a:bodyPr/>
        <a:lstStyle/>
        <a:p>
          <a:endParaRPr lang="es-PE"/>
        </a:p>
      </dgm:t>
    </dgm:pt>
    <dgm:pt modelId="{9140BD0F-7809-4262-AFC2-8D83B6B38D7B}" type="sibTrans" cxnId="{2E3096D3-A2F5-4D64-A9CE-AE216A5F36AC}">
      <dgm:prSet/>
      <dgm:spPr/>
      <dgm:t>
        <a:bodyPr/>
        <a:lstStyle/>
        <a:p>
          <a:endParaRPr lang="es-PE"/>
        </a:p>
      </dgm:t>
    </dgm:pt>
    <dgm:pt modelId="{1745DEFA-5A4D-4B45-AB08-A96211502BF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dirty="0" smtClean="0"/>
            <a:t>3. Procesamiento</a:t>
          </a:r>
          <a:endParaRPr lang="es-PE" dirty="0"/>
        </a:p>
      </dgm:t>
    </dgm:pt>
    <dgm:pt modelId="{D37EF5CA-F120-4C88-8037-0827B47E3AB3}" type="parTrans" cxnId="{73F11822-2C8D-4664-9E58-6B0B7F7CE8B7}">
      <dgm:prSet/>
      <dgm:spPr/>
      <dgm:t>
        <a:bodyPr/>
        <a:lstStyle/>
        <a:p>
          <a:endParaRPr lang="es-PE"/>
        </a:p>
      </dgm:t>
    </dgm:pt>
    <dgm:pt modelId="{4E72387C-DFCA-4DFE-9BDF-B74735FA7E19}" type="sibTrans" cxnId="{73F11822-2C8D-4664-9E58-6B0B7F7CE8B7}">
      <dgm:prSet/>
      <dgm:spPr/>
      <dgm:t>
        <a:bodyPr/>
        <a:lstStyle/>
        <a:p>
          <a:endParaRPr lang="es-PE"/>
        </a:p>
      </dgm:t>
    </dgm:pt>
    <dgm:pt modelId="{B39F3FE2-411C-4B8F-A3EA-257E96E811AF}">
      <dgm:prSet phldrT="[Texto]"/>
      <dgm:spPr/>
      <dgm:t>
        <a:bodyPr/>
        <a:lstStyle/>
        <a:p>
          <a:r>
            <a:rPr lang="es-PE" dirty="0" smtClean="0"/>
            <a:t>4. Output</a:t>
          </a:r>
          <a:endParaRPr lang="es-PE" dirty="0"/>
        </a:p>
      </dgm:t>
    </dgm:pt>
    <dgm:pt modelId="{1320C348-9AAB-4658-A02C-EFF9A41963B6}" type="parTrans" cxnId="{9424AC81-03EE-469F-9F05-5DCDC06300EE}">
      <dgm:prSet/>
      <dgm:spPr/>
      <dgm:t>
        <a:bodyPr/>
        <a:lstStyle/>
        <a:p>
          <a:endParaRPr lang="es-PE"/>
        </a:p>
      </dgm:t>
    </dgm:pt>
    <dgm:pt modelId="{8B3B79F6-E7C6-4996-99F2-BAA0CA5511F8}" type="sibTrans" cxnId="{9424AC81-03EE-469F-9F05-5DCDC06300EE}">
      <dgm:prSet/>
      <dgm:spPr/>
      <dgm:t>
        <a:bodyPr/>
        <a:lstStyle/>
        <a:p>
          <a:endParaRPr lang="es-PE"/>
        </a:p>
      </dgm:t>
    </dgm:pt>
    <dgm:pt modelId="{8B3AA751-FAE7-484C-BA07-E1C0D01A9ECE}">
      <dgm:prSet phldrT="[Texto]"/>
      <dgm:spPr/>
      <dgm:t>
        <a:bodyPr/>
        <a:lstStyle/>
        <a:p>
          <a:r>
            <a:rPr lang="es-PE" dirty="0" smtClean="0"/>
            <a:t>5. Potenciales mejoras</a:t>
          </a:r>
          <a:endParaRPr lang="es-PE" dirty="0"/>
        </a:p>
      </dgm:t>
    </dgm:pt>
    <dgm:pt modelId="{3BB4F2DC-12DB-4DEC-9A0A-650DD3901982}" type="parTrans" cxnId="{94DAA042-450D-4C27-93AB-BB01739F88AD}">
      <dgm:prSet/>
      <dgm:spPr/>
      <dgm:t>
        <a:bodyPr/>
        <a:lstStyle/>
        <a:p>
          <a:endParaRPr lang="es-PE"/>
        </a:p>
      </dgm:t>
    </dgm:pt>
    <dgm:pt modelId="{AEFC49B2-52FC-4DAD-8210-4816899A5A4D}" type="sibTrans" cxnId="{94DAA042-450D-4C27-93AB-BB01739F88AD}">
      <dgm:prSet/>
      <dgm:spPr/>
      <dgm:t>
        <a:bodyPr/>
        <a:lstStyle/>
        <a:p>
          <a:endParaRPr lang="es-PE"/>
        </a:p>
      </dgm:t>
    </dgm:pt>
    <dgm:pt modelId="{D71C128D-6F78-4924-9E30-C6C9868BCC37}" type="pres">
      <dgm:prSet presAssocID="{E70E655C-B268-46A7-B037-8EFCC2FCD4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6C2CBA6-4175-4642-962D-55FC5C92A2F3}" type="pres">
      <dgm:prSet presAssocID="{A08735CF-4F4E-482E-B364-57B72268480F}" presName="parentLin" presStyleCnt="0"/>
      <dgm:spPr/>
    </dgm:pt>
    <dgm:pt modelId="{D1CAE02C-BE93-47FB-8E20-FCD9691C9CB5}" type="pres">
      <dgm:prSet presAssocID="{A08735CF-4F4E-482E-B364-57B72268480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E50C84D7-FECE-4F9C-A156-1F5B87D27A6D}" type="pres">
      <dgm:prSet presAssocID="{A08735CF-4F4E-482E-B364-57B72268480F}" presName="parentText" presStyleLbl="node1" presStyleIdx="0" presStyleCnt="5" custScaleX="108108" custScaleY="9918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7A185-9D05-4520-A32D-BA6981019CCC}" type="pres">
      <dgm:prSet presAssocID="{A08735CF-4F4E-482E-B364-57B72268480F}" presName="negativeSpace" presStyleCnt="0"/>
      <dgm:spPr/>
    </dgm:pt>
    <dgm:pt modelId="{E3CF7139-03A2-44BE-AF98-F5DFC6A069E9}" type="pres">
      <dgm:prSet presAssocID="{A08735CF-4F4E-482E-B364-57B72268480F}" presName="childText" presStyleLbl="conFgAcc1" presStyleIdx="0" presStyleCnt="5">
        <dgm:presLayoutVars>
          <dgm:bulletEnabled val="1"/>
        </dgm:presLayoutVars>
      </dgm:prSet>
      <dgm:spPr/>
    </dgm:pt>
    <dgm:pt modelId="{DF792AA9-F426-4ACF-8298-42E5BED29BA5}" type="pres">
      <dgm:prSet presAssocID="{C76790A7-1691-49FE-92FB-EFB9F3FC8AF3}" presName="spaceBetweenRectangles" presStyleCnt="0"/>
      <dgm:spPr/>
    </dgm:pt>
    <dgm:pt modelId="{931BFF82-59C5-4064-8759-7D4E68D0FBF8}" type="pres">
      <dgm:prSet presAssocID="{6724559A-F58D-4364-9DE2-9FFD4B9E1BCF}" presName="parentLin" presStyleCnt="0"/>
      <dgm:spPr/>
    </dgm:pt>
    <dgm:pt modelId="{C85E7591-4154-4AAE-83C7-AD7D590FFBCB}" type="pres">
      <dgm:prSet presAssocID="{6724559A-F58D-4364-9DE2-9FFD4B9E1BC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8F99547E-AD34-4E1F-97E5-581E36A76B26}" type="pres">
      <dgm:prSet presAssocID="{6724559A-F58D-4364-9DE2-9FFD4B9E1BCF}" presName="parentText" presStyleLbl="node1" presStyleIdx="1" presStyleCnt="5" custScaleX="108494" custScaleY="10641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3C8DA32-768A-4FED-A92C-0779939B9DDA}" type="pres">
      <dgm:prSet presAssocID="{6724559A-F58D-4364-9DE2-9FFD4B9E1BCF}" presName="negativeSpace" presStyleCnt="0"/>
      <dgm:spPr/>
    </dgm:pt>
    <dgm:pt modelId="{C0804057-E40F-4EB5-9AF7-EEABF22ED0B3}" type="pres">
      <dgm:prSet presAssocID="{6724559A-F58D-4364-9DE2-9FFD4B9E1BCF}" presName="childText" presStyleLbl="conFgAcc1" presStyleIdx="1" presStyleCnt="5">
        <dgm:presLayoutVars>
          <dgm:bulletEnabled val="1"/>
        </dgm:presLayoutVars>
      </dgm:prSet>
      <dgm:spPr/>
    </dgm:pt>
    <dgm:pt modelId="{C425D0D8-CB51-4F6D-B0C1-A9C3093ABEB4}" type="pres">
      <dgm:prSet presAssocID="{9140BD0F-7809-4262-AFC2-8D83B6B38D7B}" presName="spaceBetweenRectangles" presStyleCnt="0"/>
      <dgm:spPr/>
    </dgm:pt>
    <dgm:pt modelId="{11A09E96-2979-47BA-959D-38F4DDC21109}" type="pres">
      <dgm:prSet presAssocID="{1745DEFA-5A4D-4B45-AB08-A96211502BF4}" presName="parentLin" presStyleCnt="0"/>
      <dgm:spPr/>
    </dgm:pt>
    <dgm:pt modelId="{CD83290E-E3AD-41CC-88B4-CD45FD271FC9}" type="pres">
      <dgm:prSet presAssocID="{1745DEFA-5A4D-4B45-AB08-A96211502BF4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D36EF682-72D3-4F3F-A22D-07CE937243FB}" type="pres">
      <dgm:prSet presAssocID="{1745DEFA-5A4D-4B45-AB08-A96211502BF4}" presName="parentText" presStyleLbl="node1" presStyleIdx="2" presStyleCnt="5" custScaleX="108880" custScaleY="10523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DCF3B9-1D90-4DDE-AA61-6006C4564094}" type="pres">
      <dgm:prSet presAssocID="{1745DEFA-5A4D-4B45-AB08-A96211502BF4}" presName="negativeSpace" presStyleCnt="0"/>
      <dgm:spPr/>
    </dgm:pt>
    <dgm:pt modelId="{DBD61DCC-16D9-418A-9322-D2FD11FF21AB}" type="pres">
      <dgm:prSet presAssocID="{1745DEFA-5A4D-4B45-AB08-A96211502BF4}" presName="childText" presStyleLbl="conFgAcc1" presStyleIdx="2" presStyleCnt="5">
        <dgm:presLayoutVars>
          <dgm:bulletEnabled val="1"/>
        </dgm:presLayoutVars>
      </dgm:prSet>
      <dgm:spPr/>
    </dgm:pt>
    <dgm:pt modelId="{723DE2FD-162F-40D7-8052-71961AF6E516}" type="pres">
      <dgm:prSet presAssocID="{4E72387C-DFCA-4DFE-9BDF-B74735FA7E19}" presName="spaceBetweenRectangles" presStyleCnt="0"/>
      <dgm:spPr/>
    </dgm:pt>
    <dgm:pt modelId="{FF10CD81-2854-4687-9552-62473458BF4E}" type="pres">
      <dgm:prSet presAssocID="{B39F3FE2-411C-4B8F-A3EA-257E96E811AF}" presName="parentLin" presStyleCnt="0"/>
      <dgm:spPr/>
    </dgm:pt>
    <dgm:pt modelId="{7FADE59A-34DC-44F0-B5D2-8FB0AAFC3B5E}" type="pres">
      <dgm:prSet presAssocID="{B39F3FE2-411C-4B8F-A3EA-257E96E811AF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2CD8910D-FCF2-4330-A4CB-AADF4C2141F4}" type="pres">
      <dgm:prSet presAssocID="{B39F3FE2-411C-4B8F-A3EA-257E96E811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08CC22-7575-4004-899D-7A6AE1C8CC47}" type="pres">
      <dgm:prSet presAssocID="{B39F3FE2-411C-4B8F-A3EA-257E96E811AF}" presName="negativeSpace" presStyleCnt="0"/>
      <dgm:spPr/>
    </dgm:pt>
    <dgm:pt modelId="{4C9830C9-A4F9-4F0A-B368-B7E47A5274DD}" type="pres">
      <dgm:prSet presAssocID="{B39F3FE2-411C-4B8F-A3EA-257E96E811AF}" presName="childText" presStyleLbl="conFgAcc1" presStyleIdx="3" presStyleCnt="5">
        <dgm:presLayoutVars>
          <dgm:bulletEnabled val="1"/>
        </dgm:presLayoutVars>
      </dgm:prSet>
      <dgm:spPr/>
    </dgm:pt>
    <dgm:pt modelId="{563AFF96-1EA6-4BD5-A25F-AC8C8F15B50A}" type="pres">
      <dgm:prSet presAssocID="{8B3B79F6-E7C6-4996-99F2-BAA0CA5511F8}" presName="spaceBetweenRectangles" presStyleCnt="0"/>
      <dgm:spPr/>
    </dgm:pt>
    <dgm:pt modelId="{CDD91B41-C3C5-4FB1-8B3B-988F18809178}" type="pres">
      <dgm:prSet presAssocID="{8B3AA751-FAE7-484C-BA07-E1C0D01A9ECE}" presName="parentLin" presStyleCnt="0"/>
      <dgm:spPr/>
    </dgm:pt>
    <dgm:pt modelId="{86022671-7730-46FF-A17B-025FCFA92179}" type="pres">
      <dgm:prSet presAssocID="{8B3AA751-FAE7-484C-BA07-E1C0D01A9ECE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0198D0A3-3BD0-4637-9D02-9E2CF28DAADD}" type="pres">
      <dgm:prSet presAssocID="{8B3AA751-FAE7-484C-BA07-E1C0D01A9E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E5C8E-2CB0-4FAB-8F0D-695263B2B36D}" type="pres">
      <dgm:prSet presAssocID="{8B3AA751-FAE7-484C-BA07-E1C0D01A9ECE}" presName="negativeSpace" presStyleCnt="0"/>
      <dgm:spPr/>
    </dgm:pt>
    <dgm:pt modelId="{550D47F0-CC5F-4DAB-8A2E-641EDC0657F8}" type="pres">
      <dgm:prSet presAssocID="{8B3AA751-FAE7-484C-BA07-E1C0D01A9E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91EBD04-76F5-4486-9C4F-59E34B18BE36}" type="presOf" srcId="{1745DEFA-5A4D-4B45-AB08-A96211502BF4}" destId="{D36EF682-72D3-4F3F-A22D-07CE937243FB}" srcOrd="1" destOrd="0" presId="urn:microsoft.com/office/officeart/2005/8/layout/list1"/>
    <dgm:cxn modelId="{713B892C-F215-40C2-98D6-9DD4EA60B571}" srcId="{E70E655C-B268-46A7-B037-8EFCC2FCD4FD}" destId="{A08735CF-4F4E-482E-B364-57B72268480F}" srcOrd="0" destOrd="0" parTransId="{11E09810-1479-45D5-A1BB-F427C76AA9C4}" sibTransId="{C76790A7-1691-49FE-92FB-EFB9F3FC8AF3}"/>
    <dgm:cxn modelId="{73F11822-2C8D-4664-9E58-6B0B7F7CE8B7}" srcId="{E70E655C-B268-46A7-B037-8EFCC2FCD4FD}" destId="{1745DEFA-5A4D-4B45-AB08-A96211502BF4}" srcOrd="2" destOrd="0" parTransId="{D37EF5CA-F120-4C88-8037-0827B47E3AB3}" sibTransId="{4E72387C-DFCA-4DFE-9BDF-B74735FA7E19}"/>
    <dgm:cxn modelId="{36EAED25-2617-46BD-A7F9-087B4299F326}" type="presOf" srcId="{8B3AA751-FAE7-484C-BA07-E1C0D01A9ECE}" destId="{86022671-7730-46FF-A17B-025FCFA92179}" srcOrd="0" destOrd="0" presId="urn:microsoft.com/office/officeart/2005/8/layout/list1"/>
    <dgm:cxn modelId="{5B1EE9AD-C88F-465E-8C7C-A1A9E4F09ABF}" type="presOf" srcId="{A08735CF-4F4E-482E-B364-57B72268480F}" destId="{E50C84D7-FECE-4F9C-A156-1F5B87D27A6D}" srcOrd="1" destOrd="0" presId="urn:microsoft.com/office/officeart/2005/8/layout/list1"/>
    <dgm:cxn modelId="{94DAA042-450D-4C27-93AB-BB01739F88AD}" srcId="{E70E655C-B268-46A7-B037-8EFCC2FCD4FD}" destId="{8B3AA751-FAE7-484C-BA07-E1C0D01A9ECE}" srcOrd="4" destOrd="0" parTransId="{3BB4F2DC-12DB-4DEC-9A0A-650DD3901982}" sibTransId="{AEFC49B2-52FC-4DAD-8210-4816899A5A4D}"/>
    <dgm:cxn modelId="{D40F34DD-43B1-4208-9C46-2E8281F9317B}" type="presOf" srcId="{1745DEFA-5A4D-4B45-AB08-A96211502BF4}" destId="{CD83290E-E3AD-41CC-88B4-CD45FD271FC9}" srcOrd="0" destOrd="0" presId="urn:microsoft.com/office/officeart/2005/8/layout/list1"/>
    <dgm:cxn modelId="{9424AC81-03EE-469F-9F05-5DCDC06300EE}" srcId="{E70E655C-B268-46A7-B037-8EFCC2FCD4FD}" destId="{B39F3FE2-411C-4B8F-A3EA-257E96E811AF}" srcOrd="3" destOrd="0" parTransId="{1320C348-9AAB-4658-A02C-EFF9A41963B6}" sibTransId="{8B3B79F6-E7C6-4996-99F2-BAA0CA5511F8}"/>
    <dgm:cxn modelId="{A2B95297-DB0F-4BDA-BE69-067F7E5A8341}" type="presOf" srcId="{6724559A-F58D-4364-9DE2-9FFD4B9E1BCF}" destId="{8F99547E-AD34-4E1F-97E5-581E36A76B26}" srcOrd="1" destOrd="0" presId="urn:microsoft.com/office/officeart/2005/8/layout/list1"/>
    <dgm:cxn modelId="{B1883DD1-3BE8-447C-BFE6-D39E6C9459E7}" type="presOf" srcId="{B39F3FE2-411C-4B8F-A3EA-257E96E811AF}" destId="{2CD8910D-FCF2-4330-A4CB-AADF4C2141F4}" srcOrd="1" destOrd="0" presId="urn:microsoft.com/office/officeart/2005/8/layout/list1"/>
    <dgm:cxn modelId="{DE3FFA45-3744-4167-A35B-5A7B5A0404B8}" type="presOf" srcId="{6724559A-F58D-4364-9DE2-9FFD4B9E1BCF}" destId="{C85E7591-4154-4AAE-83C7-AD7D590FFBCB}" srcOrd="0" destOrd="0" presId="urn:microsoft.com/office/officeart/2005/8/layout/list1"/>
    <dgm:cxn modelId="{0676A223-DF5F-4E68-B2B4-13E60BFA2690}" type="presOf" srcId="{E70E655C-B268-46A7-B037-8EFCC2FCD4FD}" destId="{D71C128D-6F78-4924-9E30-C6C9868BCC37}" srcOrd="0" destOrd="0" presId="urn:microsoft.com/office/officeart/2005/8/layout/list1"/>
    <dgm:cxn modelId="{FA55C876-A061-460E-B8B4-F1C279F19464}" type="presOf" srcId="{B39F3FE2-411C-4B8F-A3EA-257E96E811AF}" destId="{7FADE59A-34DC-44F0-B5D2-8FB0AAFC3B5E}" srcOrd="0" destOrd="0" presId="urn:microsoft.com/office/officeart/2005/8/layout/list1"/>
    <dgm:cxn modelId="{F87D7C35-D90B-4F38-A02B-BDE6A5892F8B}" type="presOf" srcId="{A08735CF-4F4E-482E-B364-57B72268480F}" destId="{D1CAE02C-BE93-47FB-8E20-FCD9691C9CB5}" srcOrd="0" destOrd="0" presId="urn:microsoft.com/office/officeart/2005/8/layout/list1"/>
    <dgm:cxn modelId="{90DD9CE2-49E4-4499-A1EB-484B76012D2E}" type="presOf" srcId="{8B3AA751-FAE7-484C-BA07-E1C0D01A9ECE}" destId="{0198D0A3-3BD0-4637-9D02-9E2CF28DAADD}" srcOrd="1" destOrd="0" presId="urn:microsoft.com/office/officeart/2005/8/layout/list1"/>
    <dgm:cxn modelId="{2E3096D3-A2F5-4D64-A9CE-AE216A5F36AC}" srcId="{E70E655C-B268-46A7-B037-8EFCC2FCD4FD}" destId="{6724559A-F58D-4364-9DE2-9FFD4B9E1BCF}" srcOrd="1" destOrd="0" parTransId="{A07D685F-8FDE-4779-ADDF-E77AFA159B76}" sibTransId="{9140BD0F-7809-4262-AFC2-8D83B6B38D7B}"/>
    <dgm:cxn modelId="{4AEEF372-3639-48B6-9BB3-787149B25ECF}" type="presParOf" srcId="{D71C128D-6F78-4924-9E30-C6C9868BCC37}" destId="{96C2CBA6-4175-4642-962D-55FC5C92A2F3}" srcOrd="0" destOrd="0" presId="urn:microsoft.com/office/officeart/2005/8/layout/list1"/>
    <dgm:cxn modelId="{EB71C1C7-42B2-4CBB-8B30-6E08A5E556D2}" type="presParOf" srcId="{96C2CBA6-4175-4642-962D-55FC5C92A2F3}" destId="{D1CAE02C-BE93-47FB-8E20-FCD9691C9CB5}" srcOrd="0" destOrd="0" presId="urn:microsoft.com/office/officeart/2005/8/layout/list1"/>
    <dgm:cxn modelId="{636C5A9C-9CAF-451A-8931-902FC59D63A0}" type="presParOf" srcId="{96C2CBA6-4175-4642-962D-55FC5C92A2F3}" destId="{E50C84D7-FECE-4F9C-A156-1F5B87D27A6D}" srcOrd="1" destOrd="0" presId="urn:microsoft.com/office/officeart/2005/8/layout/list1"/>
    <dgm:cxn modelId="{DD8247F7-2C46-4991-BD5D-7DCADD905E53}" type="presParOf" srcId="{D71C128D-6F78-4924-9E30-C6C9868BCC37}" destId="{4FA7A185-9D05-4520-A32D-BA6981019CCC}" srcOrd="1" destOrd="0" presId="urn:microsoft.com/office/officeart/2005/8/layout/list1"/>
    <dgm:cxn modelId="{4EFEB4E8-2950-4097-A2D8-F94691703196}" type="presParOf" srcId="{D71C128D-6F78-4924-9E30-C6C9868BCC37}" destId="{E3CF7139-03A2-44BE-AF98-F5DFC6A069E9}" srcOrd="2" destOrd="0" presId="urn:microsoft.com/office/officeart/2005/8/layout/list1"/>
    <dgm:cxn modelId="{DCDDD4DF-B54C-443E-95D5-FC602BDC526C}" type="presParOf" srcId="{D71C128D-6F78-4924-9E30-C6C9868BCC37}" destId="{DF792AA9-F426-4ACF-8298-42E5BED29BA5}" srcOrd="3" destOrd="0" presId="urn:microsoft.com/office/officeart/2005/8/layout/list1"/>
    <dgm:cxn modelId="{8D551FB6-B534-453D-AA2E-2F61E5BB8D96}" type="presParOf" srcId="{D71C128D-6F78-4924-9E30-C6C9868BCC37}" destId="{931BFF82-59C5-4064-8759-7D4E68D0FBF8}" srcOrd="4" destOrd="0" presId="urn:microsoft.com/office/officeart/2005/8/layout/list1"/>
    <dgm:cxn modelId="{A55A0291-C9F4-4B7C-94EF-A658587A4197}" type="presParOf" srcId="{931BFF82-59C5-4064-8759-7D4E68D0FBF8}" destId="{C85E7591-4154-4AAE-83C7-AD7D590FFBCB}" srcOrd="0" destOrd="0" presId="urn:microsoft.com/office/officeart/2005/8/layout/list1"/>
    <dgm:cxn modelId="{DD84B696-DAFA-4D9C-BBE4-77183C7BFEED}" type="presParOf" srcId="{931BFF82-59C5-4064-8759-7D4E68D0FBF8}" destId="{8F99547E-AD34-4E1F-97E5-581E36A76B26}" srcOrd="1" destOrd="0" presId="urn:microsoft.com/office/officeart/2005/8/layout/list1"/>
    <dgm:cxn modelId="{3B3E1B59-6D91-4649-AE0E-8FFB94575760}" type="presParOf" srcId="{D71C128D-6F78-4924-9E30-C6C9868BCC37}" destId="{B3C8DA32-768A-4FED-A92C-0779939B9DDA}" srcOrd="5" destOrd="0" presId="urn:microsoft.com/office/officeart/2005/8/layout/list1"/>
    <dgm:cxn modelId="{A6E05FC2-BD20-4939-9AF9-706FAB67648D}" type="presParOf" srcId="{D71C128D-6F78-4924-9E30-C6C9868BCC37}" destId="{C0804057-E40F-4EB5-9AF7-EEABF22ED0B3}" srcOrd="6" destOrd="0" presId="urn:microsoft.com/office/officeart/2005/8/layout/list1"/>
    <dgm:cxn modelId="{2F2DC4A2-F3E3-4372-BB0C-80CA7AAD935B}" type="presParOf" srcId="{D71C128D-6F78-4924-9E30-C6C9868BCC37}" destId="{C425D0D8-CB51-4F6D-B0C1-A9C3093ABEB4}" srcOrd="7" destOrd="0" presId="urn:microsoft.com/office/officeart/2005/8/layout/list1"/>
    <dgm:cxn modelId="{5061C514-47B8-4317-B3A2-39D2FDDE9CFF}" type="presParOf" srcId="{D71C128D-6F78-4924-9E30-C6C9868BCC37}" destId="{11A09E96-2979-47BA-959D-38F4DDC21109}" srcOrd="8" destOrd="0" presId="urn:microsoft.com/office/officeart/2005/8/layout/list1"/>
    <dgm:cxn modelId="{025BE323-5883-40EE-A853-5C795FCA8C5F}" type="presParOf" srcId="{11A09E96-2979-47BA-959D-38F4DDC21109}" destId="{CD83290E-E3AD-41CC-88B4-CD45FD271FC9}" srcOrd="0" destOrd="0" presId="urn:microsoft.com/office/officeart/2005/8/layout/list1"/>
    <dgm:cxn modelId="{C3AF9C2E-D8BD-4885-843D-8BC68F8C9F26}" type="presParOf" srcId="{11A09E96-2979-47BA-959D-38F4DDC21109}" destId="{D36EF682-72D3-4F3F-A22D-07CE937243FB}" srcOrd="1" destOrd="0" presId="urn:microsoft.com/office/officeart/2005/8/layout/list1"/>
    <dgm:cxn modelId="{6F65BB58-29E5-44E5-87F1-5944ECA22EAD}" type="presParOf" srcId="{D71C128D-6F78-4924-9E30-C6C9868BCC37}" destId="{7CDCF3B9-1D90-4DDE-AA61-6006C4564094}" srcOrd="9" destOrd="0" presId="urn:microsoft.com/office/officeart/2005/8/layout/list1"/>
    <dgm:cxn modelId="{1309308A-5FF8-4CBF-941A-ABD9CAB28C6F}" type="presParOf" srcId="{D71C128D-6F78-4924-9E30-C6C9868BCC37}" destId="{DBD61DCC-16D9-418A-9322-D2FD11FF21AB}" srcOrd="10" destOrd="0" presId="urn:microsoft.com/office/officeart/2005/8/layout/list1"/>
    <dgm:cxn modelId="{B3E0FEAC-3C6D-4DA6-930F-28D119394ED1}" type="presParOf" srcId="{D71C128D-6F78-4924-9E30-C6C9868BCC37}" destId="{723DE2FD-162F-40D7-8052-71961AF6E516}" srcOrd="11" destOrd="0" presId="urn:microsoft.com/office/officeart/2005/8/layout/list1"/>
    <dgm:cxn modelId="{EA5941B6-F8C1-46F6-8CC0-675F6F42B0A6}" type="presParOf" srcId="{D71C128D-6F78-4924-9E30-C6C9868BCC37}" destId="{FF10CD81-2854-4687-9552-62473458BF4E}" srcOrd="12" destOrd="0" presId="urn:microsoft.com/office/officeart/2005/8/layout/list1"/>
    <dgm:cxn modelId="{E55C6DDA-01E8-47DE-8C6B-32098616F9E8}" type="presParOf" srcId="{FF10CD81-2854-4687-9552-62473458BF4E}" destId="{7FADE59A-34DC-44F0-B5D2-8FB0AAFC3B5E}" srcOrd="0" destOrd="0" presId="urn:microsoft.com/office/officeart/2005/8/layout/list1"/>
    <dgm:cxn modelId="{74F50786-6291-410E-BA45-3ADB01E70CEA}" type="presParOf" srcId="{FF10CD81-2854-4687-9552-62473458BF4E}" destId="{2CD8910D-FCF2-4330-A4CB-AADF4C2141F4}" srcOrd="1" destOrd="0" presId="urn:microsoft.com/office/officeart/2005/8/layout/list1"/>
    <dgm:cxn modelId="{4E0370FE-2E88-4090-9126-9A60C6583471}" type="presParOf" srcId="{D71C128D-6F78-4924-9E30-C6C9868BCC37}" destId="{FA08CC22-7575-4004-899D-7A6AE1C8CC47}" srcOrd="13" destOrd="0" presId="urn:microsoft.com/office/officeart/2005/8/layout/list1"/>
    <dgm:cxn modelId="{7A20430A-4C58-4973-9BEB-F0AFD2DEBE0E}" type="presParOf" srcId="{D71C128D-6F78-4924-9E30-C6C9868BCC37}" destId="{4C9830C9-A4F9-4F0A-B368-B7E47A5274DD}" srcOrd="14" destOrd="0" presId="urn:microsoft.com/office/officeart/2005/8/layout/list1"/>
    <dgm:cxn modelId="{2740C79E-C4D1-4A38-9190-98C46575D708}" type="presParOf" srcId="{D71C128D-6F78-4924-9E30-C6C9868BCC37}" destId="{563AFF96-1EA6-4BD5-A25F-AC8C8F15B50A}" srcOrd="15" destOrd="0" presId="urn:microsoft.com/office/officeart/2005/8/layout/list1"/>
    <dgm:cxn modelId="{4BEE5112-B9E9-4715-AB6B-1B8F1E04AFF1}" type="presParOf" srcId="{D71C128D-6F78-4924-9E30-C6C9868BCC37}" destId="{CDD91B41-C3C5-4FB1-8B3B-988F18809178}" srcOrd="16" destOrd="0" presId="urn:microsoft.com/office/officeart/2005/8/layout/list1"/>
    <dgm:cxn modelId="{090F87FD-2354-4212-9FE6-3CCAB49A7B9B}" type="presParOf" srcId="{CDD91B41-C3C5-4FB1-8B3B-988F18809178}" destId="{86022671-7730-46FF-A17B-025FCFA92179}" srcOrd="0" destOrd="0" presId="urn:microsoft.com/office/officeart/2005/8/layout/list1"/>
    <dgm:cxn modelId="{70729240-51A0-4F61-B767-4E2E5A8D64A7}" type="presParOf" srcId="{CDD91B41-C3C5-4FB1-8B3B-988F18809178}" destId="{0198D0A3-3BD0-4637-9D02-9E2CF28DAADD}" srcOrd="1" destOrd="0" presId="urn:microsoft.com/office/officeart/2005/8/layout/list1"/>
    <dgm:cxn modelId="{8EB32788-9EB3-4F1E-B3B6-00B485DD3D4B}" type="presParOf" srcId="{D71C128D-6F78-4924-9E30-C6C9868BCC37}" destId="{192E5C8E-2CB0-4FAB-8F0D-695263B2B36D}" srcOrd="17" destOrd="0" presId="urn:microsoft.com/office/officeart/2005/8/layout/list1"/>
    <dgm:cxn modelId="{8750ECAC-E68E-475D-8770-07F9092AA7FD}" type="presParOf" srcId="{D71C128D-6F78-4924-9E30-C6C9868BCC37}" destId="{550D47F0-CC5F-4DAB-8A2E-641EDC0657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0E655C-B268-46A7-B037-8EFCC2FCD4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08735CF-4F4E-482E-B364-57B72268480F}">
      <dgm:prSet phldrT="[Texto]"/>
      <dgm:spPr/>
      <dgm:t>
        <a:bodyPr/>
        <a:lstStyle/>
        <a:p>
          <a:r>
            <a:rPr lang="es-PE" dirty="0" smtClean="0"/>
            <a:t>1. Datos: </a:t>
          </a:r>
          <a:r>
            <a:rPr lang="es-PE" dirty="0" err="1" smtClean="0"/>
            <a:t>Comtrade</a:t>
          </a:r>
          <a:r>
            <a:rPr lang="es-PE" dirty="0" smtClean="0"/>
            <a:t> - UN</a:t>
          </a:r>
          <a:endParaRPr lang="es-PE" dirty="0"/>
        </a:p>
      </dgm:t>
    </dgm:pt>
    <dgm:pt modelId="{11E09810-1479-45D5-A1BB-F427C76AA9C4}" type="parTrans" cxnId="{713B892C-F215-40C2-98D6-9DD4EA60B571}">
      <dgm:prSet/>
      <dgm:spPr/>
      <dgm:t>
        <a:bodyPr/>
        <a:lstStyle/>
        <a:p>
          <a:endParaRPr lang="es-PE"/>
        </a:p>
      </dgm:t>
    </dgm:pt>
    <dgm:pt modelId="{C76790A7-1691-49FE-92FB-EFB9F3FC8AF3}" type="sibTrans" cxnId="{713B892C-F215-40C2-98D6-9DD4EA60B571}">
      <dgm:prSet/>
      <dgm:spPr/>
      <dgm:t>
        <a:bodyPr/>
        <a:lstStyle/>
        <a:p>
          <a:endParaRPr lang="es-PE"/>
        </a:p>
      </dgm:t>
    </dgm:pt>
    <dgm:pt modelId="{6724559A-F58D-4364-9DE2-9FFD4B9E1BCF}">
      <dgm:prSet phldrT="[Texto]"/>
      <dgm:spPr/>
      <dgm:t>
        <a:bodyPr/>
        <a:lstStyle/>
        <a:p>
          <a:r>
            <a:rPr lang="es-PE" dirty="0" smtClean="0"/>
            <a:t>2. Motivación </a:t>
          </a:r>
          <a:endParaRPr lang="es-PE" dirty="0"/>
        </a:p>
      </dgm:t>
    </dgm:pt>
    <dgm:pt modelId="{A07D685F-8FDE-4779-ADDF-E77AFA159B76}" type="parTrans" cxnId="{2E3096D3-A2F5-4D64-A9CE-AE216A5F36AC}">
      <dgm:prSet/>
      <dgm:spPr/>
      <dgm:t>
        <a:bodyPr/>
        <a:lstStyle/>
        <a:p>
          <a:endParaRPr lang="es-PE"/>
        </a:p>
      </dgm:t>
    </dgm:pt>
    <dgm:pt modelId="{9140BD0F-7809-4262-AFC2-8D83B6B38D7B}" type="sibTrans" cxnId="{2E3096D3-A2F5-4D64-A9CE-AE216A5F36AC}">
      <dgm:prSet/>
      <dgm:spPr/>
      <dgm:t>
        <a:bodyPr/>
        <a:lstStyle/>
        <a:p>
          <a:endParaRPr lang="es-PE"/>
        </a:p>
      </dgm:t>
    </dgm:pt>
    <dgm:pt modelId="{1745DEFA-5A4D-4B45-AB08-A96211502BF4}">
      <dgm:prSet phldrT="[Texto]"/>
      <dgm:spPr/>
      <dgm:t>
        <a:bodyPr/>
        <a:lstStyle/>
        <a:p>
          <a:r>
            <a:rPr lang="es-PE" dirty="0" smtClean="0"/>
            <a:t>3. Procesamiento</a:t>
          </a:r>
          <a:endParaRPr lang="es-PE" dirty="0"/>
        </a:p>
      </dgm:t>
    </dgm:pt>
    <dgm:pt modelId="{D37EF5CA-F120-4C88-8037-0827B47E3AB3}" type="parTrans" cxnId="{73F11822-2C8D-4664-9E58-6B0B7F7CE8B7}">
      <dgm:prSet/>
      <dgm:spPr/>
      <dgm:t>
        <a:bodyPr/>
        <a:lstStyle/>
        <a:p>
          <a:endParaRPr lang="es-PE"/>
        </a:p>
      </dgm:t>
    </dgm:pt>
    <dgm:pt modelId="{4E72387C-DFCA-4DFE-9BDF-B74735FA7E19}" type="sibTrans" cxnId="{73F11822-2C8D-4664-9E58-6B0B7F7CE8B7}">
      <dgm:prSet/>
      <dgm:spPr/>
      <dgm:t>
        <a:bodyPr/>
        <a:lstStyle/>
        <a:p>
          <a:endParaRPr lang="es-PE"/>
        </a:p>
      </dgm:t>
    </dgm:pt>
    <dgm:pt modelId="{B39F3FE2-411C-4B8F-A3EA-257E96E811AF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dirty="0" smtClean="0"/>
            <a:t>4. Output</a:t>
          </a:r>
          <a:endParaRPr lang="es-PE" dirty="0"/>
        </a:p>
      </dgm:t>
    </dgm:pt>
    <dgm:pt modelId="{1320C348-9AAB-4658-A02C-EFF9A41963B6}" type="parTrans" cxnId="{9424AC81-03EE-469F-9F05-5DCDC06300EE}">
      <dgm:prSet/>
      <dgm:spPr/>
      <dgm:t>
        <a:bodyPr/>
        <a:lstStyle/>
        <a:p>
          <a:endParaRPr lang="es-PE"/>
        </a:p>
      </dgm:t>
    </dgm:pt>
    <dgm:pt modelId="{8B3B79F6-E7C6-4996-99F2-BAA0CA5511F8}" type="sibTrans" cxnId="{9424AC81-03EE-469F-9F05-5DCDC06300EE}">
      <dgm:prSet/>
      <dgm:spPr/>
      <dgm:t>
        <a:bodyPr/>
        <a:lstStyle/>
        <a:p>
          <a:endParaRPr lang="es-PE"/>
        </a:p>
      </dgm:t>
    </dgm:pt>
    <dgm:pt modelId="{8B3AA751-FAE7-484C-BA07-E1C0D01A9ECE}">
      <dgm:prSet phldrT="[Texto]"/>
      <dgm:spPr/>
      <dgm:t>
        <a:bodyPr/>
        <a:lstStyle/>
        <a:p>
          <a:r>
            <a:rPr lang="es-PE" dirty="0" smtClean="0"/>
            <a:t>5. Potenciales mejoras</a:t>
          </a:r>
          <a:endParaRPr lang="es-PE" dirty="0"/>
        </a:p>
      </dgm:t>
    </dgm:pt>
    <dgm:pt modelId="{3BB4F2DC-12DB-4DEC-9A0A-650DD3901982}" type="parTrans" cxnId="{94DAA042-450D-4C27-93AB-BB01739F88AD}">
      <dgm:prSet/>
      <dgm:spPr/>
      <dgm:t>
        <a:bodyPr/>
        <a:lstStyle/>
        <a:p>
          <a:endParaRPr lang="es-PE"/>
        </a:p>
      </dgm:t>
    </dgm:pt>
    <dgm:pt modelId="{AEFC49B2-52FC-4DAD-8210-4816899A5A4D}" type="sibTrans" cxnId="{94DAA042-450D-4C27-93AB-BB01739F88AD}">
      <dgm:prSet/>
      <dgm:spPr/>
      <dgm:t>
        <a:bodyPr/>
        <a:lstStyle/>
        <a:p>
          <a:endParaRPr lang="es-PE"/>
        </a:p>
      </dgm:t>
    </dgm:pt>
    <dgm:pt modelId="{D71C128D-6F78-4924-9E30-C6C9868BCC37}" type="pres">
      <dgm:prSet presAssocID="{E70E655C-B268-46A7-B037-8EFCC2FCD4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6C2CBA6-4175-4642-962D-55FC5C92A2F3}" type="pres">
      <dgm:prSet presAssocID="{A08735CF-4F4E-482E-B364-57B72268480F}" presName="parentLin" presStyleCnt="0"/>
      <dgm:spPr/>
    </dgm:pt>
    <dgm:pt modelId="{D1CAE02C-BE93-47FB-8E20-FCD9691C9CB5}" type="pres">
      <dgm:prSet presAssocID="{A08735CF-4F4E-482E-B364-57B72268480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E50C84D7-FECE-4F9C-A156-1F5B87D27A6D}" type="pres">
      <dgm:prSet presAssocID="{A08735CF-4F4E-482E-B364-57B72268480F}" presName="parentText" presStyleLbl="node1" presStyleIdx="0" presStyleCnt="5" custScaleX="108108" custScaleY="9918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7A185-9D05-4520-A32D-BA6981019CCC}" type="pres">
      <dgm:prSet presAssocID="{A08735CF-4F4E-482E-B364-57B72268480F}" presName="negativeSpace" presStyleCnt="0"/>
      <dgm:spPr/>
    </dgm:pt>
    <dgm:pt modelId="{E3CF7139-03A2-44BE-AF98-F5DFC6A069E9}" type="pres">
      <dgm:prSet presAssocID="{A08735CF-4F4E-482E-B364-57B72268480F}" presName="childText" presStyleLbl="conFgAcc1" presStyleIdx="0" presStyleCnt="5">
        <dgm:presLayoutVars>
          <dgm:bulletEnabled val="1"/>
        </dgm:presLayoutVars>
      </dgm:prSet>
      <dgm:spPr/>
    </dgm:pt>
    <dgm:pt modelId="{DF792AA9-F426-4ACF-8298-42E5BED29BA5}" type="pres">
      <dgm:prSet presAssocID="{C76790A7-1691-49FE-92FB-EFB9F3FC8AF3}" presName="spaceBetweenRectangles" presStyleCnt="0"/>
      <dgm:spPr/>
    </dgm:pt>
    <dgm:pt modelId="{931BFF82-59C5-4064-8759-7D4E68D0FBF8}" type="pres">
      <dgm:prSet presAssocID="{6724559A-F58D-4364-9DE2-9FFD4B9E1BCF}" presName="parentLin" presStyleCnt="0"/>
      <dgm:spPr/>
    </dgm:pt>
    <dgm:pt modelId="{C85E7591-4154-4AAE-83C7-AD7D590FFBCB}" type="pres">
      <dgm:prSet presAssocID="{6724559A-F58D-4364-9DE2-9FFD4B9E1BC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8F99547E-AD34-4E1F-97E5-581E36A76B26}" type="pres">
      <dgm:prSet presAssocID="{6724559A-F58D-4364-9DE2-9FFD4B9E1BCF}" presName="parentText" presStyleLbl="node1" presStyleIdx="1" presStyleCnt="5" custScaleX="108494" custScaleY="10641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3C8DA32-768A-4FED-A92C-0779939B9DDA}" type="pres">
      <dgm:prSet presAssocID="{6724559A-F58D-4364-9DE2-9FFD4B9E1BCF}" presName="negativeSpace" presStyleCnt="0"/>
      <dgm:spPr/>
    </dgm:pt>
    <dgm:pt modelId="{C0804057-E40F-4EB5-9AF7-EEABF22ED0B3}" type="pres">
      <dgm:prSet presAssocID="{6724559A-F58D-4364-9DE2-9FFD4B9E1BCF}" presName="childText" presStyleLbl="conFgAcc1" presStyleIdx="1" presStyleCnt="5">
        <dgm:presLayoutVars>
          <dgm:bulletEnabled val="1"/>
        </dgm:presLayoutVars>
      </dgm:prSet>
      <dgm:spPr/>
    </dgm:pt>
    <dgm:pt modelId="{C425D0D8-CB51-4F6D-B0C1-A9C3093ABEB4}" type="pres">
      <dgm:prSet presAssocID="{9140BD0F-7809-4262-AFC2-8D83B6B38D7B}" presName="spaceBetweenRectangles" presStyleCnt="0"/>
      <dgm:spPr/>
    </dgm:pt>
    <dgm:pt modelId="{11A09E96-2979-47BA-959D-38F4DDC21109}" type="pres">
      <dgm:prSet presAssocID="{1745DEFA-5A4D-4B45-AB08-A96211502BF4}" presName="parentLin" presStyleCnt="0"/>
      <dgm:spPr/>
    </dgm:pt>
    <dgm:pt modelId="{CD83290E-E3AD-41CC-88B4-CD45FD271FC9}" type="pres">
      <dgm:prSet presAssocID="{1745DEFA-5A4D-4B45-AB08-A96211502BF4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D36EF682-72D3-4F3F-A22D-07CE937243FB}" type="pres">
      <dgm:prSet presAssocID="{1745DEFA-5A4D-4B45-AB08-A96211502BF4}" presName="parentText" presStyleLbl="node1" presStyleIdx="2" presStyleCnt="5" custScaleX="108880" custScaleY="10523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DCF3B9-1D90-4DDE-AA61-6006C4564094}" type="pres">
      <dgm:prSet presAssocID="{1745DEFA-5A4D-4B45-AB08-A96211502BF4}" presName="negativeSpace" presStyleCnt="0"/>
      <dgm:spPr/>
    </dgm:pt>
    <dgm:pt modelId="{DBD61DCC-16D9-418A-9322-D2FD11FF21AB}" type="pres">
      <dgm:prSet presAssocID="{1745DEFA-5A4D-4B45-AB08-A96211502BF4}" presName="childText" presStyleLbl="conFgAcc1" presStyleIdx="2" presStyleCnt="5">
        <dgm:presLayoutVars>
          <dgm:bulletEnabled val="1"/>
        </dgm:presLayoutVars>
      </dgm:prSet>
      <dgm:spPr/>
    </dgm:pt>
    <dgm:pt modelId="{723DE2FD-162F-40D7-8052-71961AF6E516}" type="pres">
      <dgm:prSet presAssocID="{4E72387C-DFCA-4DFE-9BDF-B74735FA7E19}" presName="spaceBetweenRectangles" presStyleCnt="0"/>
      <dgm:spPr/>
    </dgm:pt>
    <dgm:pt modelId="{FF10CD81-2854-4687-9552-62473458BF4E}" type="pres">
      <dgm:prSet presAssocID="{B39F3FE2-411C-4B8F-A3EA-257E96E811AF}" presName="parentLin" presStyleCnt="0"/>
      <dgm:spPr/>
    </dgm:pt>
    <dgm:pt modelId="{7FADE59A-34DC-44F0-B5D2-8FB0AAFC3B5E}" type="pres">
      <dgm:prSet presAssocID="{B39F3FE2-411C-4B8F-A3EA-257E96E811AF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2CD8910D-FCF2-4330-A4CB-AADF4C2141F4}" type="pres">
      <dgm:prSet presAssocID="{B39F3FE2-411C-4B8F-A3EA-257E96E811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08CC22-7575-4004-899D-7A6AE1C8CC47}" type="pres">
      <dgm:prSet presAssocID="{B39F3FE2-411C-4B8F-A3EA-257E96E811AF}" presName="negativeSpace" presStyleCnt="0"/>
      <dgm:spPr/>
    </dgm:pt>
    <dgm:pt modelId="{4C9830C9-A4F9-4F0A-B368-B7E47A5274DD}" type="pres">
      <dgm:prSet presAssocID="{B39F3FE2-411C-4B8F-A3EA-257E96E811AF}" presName="childText" presStyleLbl="conFgAcc1" presStyleIdx="3" presStyleCnt="5">
        <dgm:presLayoutVars>
          <dgm:bulletEnabled val="1"/>
        </dgm:presLayoutVars>
      </dgm:prSet>
      <dgm:spPr/>
    </dgm:pt>
    <dgm:pt modelId="{563AFF96-1EA6-4BD5-A25F-AC8C8F15B50A}" type="pres">
      <dgm:prSet presAssocID="{8B3B79F6-E7C6-4996-99F2-BAA0CA5511F8}" presName="spaceBetweenRectangles" presStyleCnt="0"/>
      <dgm:spPr/>
    </dgm:pt>
    <dgm:pt modelId="{CDD91B41-C3C5-4FB1-8B3B-988F18809178}" type="pres">
      <dgm:prSet presAssocID="{8B3AA751-FAE7-484C-BA07-E1C0D01A9ECE}" presName="parentLin" presStyleCnt="0"/>
      <dgm:spPr/>
    </dgm:pt>
    <dgm:pt modelId="{86022671-7730-46FF-A17B-025FCFA92179}" type="pres">
      <dgm:prSet presAssocID="{8B3AA751-FAE7-484C-BA07-E1C0D01A9ECE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0198D0A3-3BD0-4637-9D02-9E2CF28DAADD}" type="pres">
      <dgm:prSet presAssocID="{8B3AA751-FAE7-484C-BA07-E1C0D01A9E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E5C8E-2CB0-4FAB-8F0D-695263B2B36D}" type="pres">
      <dgm:prSet presAssocID="{8B3AA751-FAE7-484C-BA07-E1C0D01A9ECE}" presName="negativeSpace" presStyleCnt="0"/>
      <dgm:spPr/>
    </dgm:pt>
    <dgm:pt modelId="{550D47F0-CC5F-4DAB-8A2E-641EDC0657F8}" type="pres">
      <dgm:prSet presAssocID="{8B3AA751-FAE7-484C-BA07-E1C0D01A9E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3F11822-2C8D-4664-9E58-6B0B7F7CE8B7}" srcId="{E70E655C-B268-46A7-B037-8EFCC2FCD4FD}" destId="{1745DEFA-5A4D-4B45-AB08-A96211502BF4}" srcOrd="2" destOrd="0" parTransId="{D37EF5CA-F120-4C88-8037-0827B47E3AB3}" sibTransId="{4E72387C-DFCA-4DFE-9BDF-B74735FA7E19}"/>
    <dgm:cxn modelId="{BF5DB342-A60C-44DA-9AFF-C12561D7A24E}" type="presOf" srcId="{B39F3FE2-411C-4B8F-A3EA-257E96E811AF}" destId="{2CD8910D-FCF2-4330-A4CB-AADF4C2141F4}" srcOrd="1" destOrd="0" presId="urn:microsoft.com/office/officeart/2005/8/layout/list1"/>
    <dgm:cxn modelId="{DC863303-6E70-4384-A85C-B8F4B397DE06}" type="presOf" srcId="{8B3AA751-FAE7-484C-BA07-E1C0D01A9ECE}" destId="{0198D0A3-3BD0-4637-9D02-9E2CF28DAADD}" srcOrd="1" destOrd="0" presId="urn:microsoft.com/office/officeart/2005/8/layout/list1"/>
    <dgm:cxn modelId="{713B892C-F215-40C2-98D6-9DD4EA60B571}" srcId="{E70E655C-B268-46A7-B037-8EFCC2FCD4FD}" destId="{A08735CF-4F4E-482E-B364-57B72268480F}" srcOrd="0" destOrd="0" parTransId="{11E09810-1479-45D5-A1BB-F427C76AA9C4}" sibTransId="{C76790A7-1691-49FE-92FB-EFB9F3FC8AF3}"/>
    <dgm:cxn modelId="{32ECDF25-287C-4AB5-9CF0-30E7922264CD}" type="presOf" srcId="{6724559A-F58D-4364-9DE2-9FFD4B9E1BCF}" destId="{8F99547E-AD34-4E1F-97E5-581E36A76B26}" srcOrd="1" destOrd="0" presId="urn:microsoft.com/office/officeart/2005/8/layout/list1"/>
    <dgm:cxn modelId="{9424AC81-03EE-469F-9F05-5DCDC06300EE}" srcId="{E70E655C-B268-46A7-B037-8EFCC2FCD4FD}" destId="{B39F3FE2-411C-4B8F-A3EA-257E96E811AF}" srcOrd="3" destOrd="0" parTransId="{1320C348-9AAB-4658-A02C-EFF9A41963B6}" sibTransId="{8B3B79F6-E7C6-4996-99F2-BAA0CA5511F8}"/>
    <dgm:cxn modelId="{DD12D932-615B-4977-98A7-F2A4FE5559C1}" type="presOf" srcId="{1745DEFA-5A4D-4B45-AB08-A96211502BF4}" destId="{D36EF682-72D3-4F3F-A22D-07CE937243FB}" srcOrd="1" destOrd="0" presId="urn:microsoft.com/office/officeart/2005/8/layout/list1"/>
    <dgm:cxn modelId="{2E3096D3-A2F5-4D64-A9CE-AE216A5F36AC}" srcId="{E70E655C-B268-46A7-B037-8EFCC2FCD4FD}" destId="{6724559A-F58D-4364-9DE2-9FFD4B9E1BCF}" srcOrd="1" destOrd="0" parTransId="{A07D685F-8FDE-4779-ADDF-E77AFA159B76}" sibTransId="{9140BD0F-7809-4262-AFC2-8D83B6B38D7B}"/>
    <dgm:cxn modelId="{446D26A3-B4B6-45BA-B77E-6DD98488218F}" type="presOf" srcId="{A08735CF-4F4E-482E-B364-57B72268480F}" destId="{D1CAE02C-BE93-47FB-8E20-FCD9691C9CB5}" srcOrd="0" destOrd="0" presId="urn:microsoft.com/office/officeart/2005/8/layout/list1"/>
    <dgm:cxn modelId="{89E81122-12CC-4B90-9BF8-A16DD2F2130D}" type="presOf" srcId="{A08735CF-4F4E-482E-B364-57B72268480F}" destId="{E50C84D7-FECE-4F9C-A156-1F5B87D27A6D}" srcOrd="1" destOrd="0" presId="urn:microsoft.com/office/officeart/2005/8/layout/list1"/>
    <dgm:cxn modelId="{A0558B4B-FC90-4723-9226-DE147B3788CC}" type="presOf" srcId="{1745DEFA-5A4D-4B45-AB08-A96211502BF4}" destId="{CD83290E-E3AD-41CC-88B4-CD45FD271FC9}" srcOrd="0" destOrd="0" presId="urn:microsoft.com/office/officeart/2005/8/layout/list1"/>
    <dgm:cxn modelId="{BF65861C-86D2-452D-9004-90836E3448C4}" type="presOf" srcId="{6724559A-F58D-4364-9DE2-9FFD4B9E1BCF}" destId="{C85E7591-4154-4AAE-83C7-AD7D590FFBCB}" srcOrd="0" destOrd="0" presId="urn:microsoft.com/office/officeart/2005/8/layout/list1"/>
    <dgm:cxn modelId="{35787105-7591-437D-8B4B-320615C66368}" type="presOf" srcId="{8B3AA751-FAE7-484C-BA07-E1C0D01A9ECE}" destId="{86022671-7730-46FF-A17B-025FCFA92179}" srcOrd="0" destOrd="0" presId="urn:microsoft.com/office/officeart/2005/8/layout/list1"/>
    <dgm:cxn modelId="{AB9709F1-1966-494A-8D9C-105409C686BF}" type="presOf" srcId="{E70E655C-B268-46A7-B037-8EFCC2FCD4FD}" destId="{D71C128D-6F78-4924-9E30-C6C9868BCC37}" srcOrd="0" destOrd="0" presId="urn:microsoft.com/office/officeart/2005/8/layout/list1"/>
    <dgm:cxn modelId="{94DAA042-450D-4C27-93AB-BB01739F88AD}" srcId="{E70E655C-B268-46A7-B037-8EFCC2FCD4FD}" destId="{8B3AA751-FAE7-484C-BA07-E1C0D01A9ECE}" srcOrd="4" destOrd="0" parTransId="{3BB4F2DC-12DB-4DEC-9A0A-650DD3901982}" sibTransId="{AEFC49B2-52FC-4DAD-8210-4816899A5A4D}"/>
    <dgm:cxn modelId="{6A6384A1-A7AF-4D68-A05C-B63725365FBE}" type="presOf" srcId="{B39F3FE2-411C-4B8F-A3EA-257E96E811AF}" destId="{7FADE59A-34DC-44F0-B5D2-8FB0AAFC3B5E}" srcOrd="0" destOrd="0" presId="urn:microsoft.com/office/officeart/2005/8/layout/list1"/>
    <dgm:cxn modelId="{7A17A5B8-CC40-490B-A419-47D184631003}" type="presParOf" srcId="{D71C128D-6F78-4924-9E30-C6C9868BCC37}" destId="{96C2CBA6-4175-4642-962D-55FC5C92A2F3}" srcOrd="0" destOrd="0" presId="urn:microsoft.com/office/officeart/2005/8/layout/list1"/>
    <dgm:cxn modelId="{8E3D229C-F1AE-4F78-8C5F-F230F7C86B83}" type="presParOf" srcId="{96C2CBA6-4175-4642-962D-55FC5C92A2F3}" destId="{D1CAE02C-BE93-47FB-8E20-FCD9691C9CB5}" srcOrd="0" destOrd="0" presId="urn:microsoft.com/office/officeart/2005/8/layout/list1"/>
    <dgm:cxn modelId="{DBFCBC96-0E1B-4CE2-9566-CD960CD12B63}" type="presParOf" srcId="{96C2CBA6-4175-4642-962D-55FC5C92A2F3}" destId="{E50C84D7-FECE-4F9C-A156-1F5B87D27A6D}" srcOrd="1" destOrd="0" presId="urn:microsoft.com/office/officeart/2005/8/layout/list1"/>
    <dgm:cxn modelId="{C84333DF-80E9-48AF-AF41-2359B8B95C70}" type="presParOf" srcId="{D71C128D-6F78-4924-9E30-C6C9868BCC37}" destId="{4FA7A185-9D05-4520-A32D-BA6981019CCC}" srcOrd="1" destOrd="0" presId="urn:microsoft.com/office/officeart/2005/8/layout/list1"/>
    <dgm:cxn modelId="{19A4DCA6-1F9A-4683-A43D-E5D89CDA6656}" type="presParOf" srcId="{D71C128D-6F78-4924-9E30-C6C9868BCC37}" destId="{E3CF7139-03A2-44BE-AF98-F5DFC6A069E9}" srcOrd="2" destOrd="0" presId="urn:microsoft.com/office/officeart/2005/8/layout/list1"/>
    <dgm:cxn modelId="{C27A4352-1B86-4500-90CF-2DE14A679D75}" type="presParOf" srcId="{D71C128D-6F78-4924-9E30-C6C9868BCC37}" destId="{DF792AA9-F426-4ACF-8298-42E5BED29BA5}" srcOrd="3" destOrd="0" presId="urn:microsoft.com/office/officeart/2005/8/layout/list1"/>
    <dgm:cxn modelId="{E6B6CB44-4859-4486-891A-1B46CC1BE32D}" type="presParOf" srcId="{D71C128D-6F78-4924-9E30-C6C9868BCC37}" destId="{931BFF82-59C5-4064-8759-7D4E68D0FBF8}" srcOrd="4" destOrd="0" presId="urn:microsoft.com/office/officeart/2005/8/layout/list1"/>
    <dgm:cxn modelId="{20E9ACF4-41B7-4AA5-9FB6-46E67FB0A8B6}" type="presParOf" srcId="{931BFF82-59C5-4064-8759-7D4E68D0FBF8}" destId="{C85E7591-4154-4AAE-83C7-AD7D590FFBCB}" srcOrd="0" destOrd="0" presId="urn:microsoft.com/office/officeart/2005/8/layout/list1"/>
    <dgm:cxn modelId="{213A1FD8-BC60-49A8-A724-7A6056FF65B4}" type="presParOf" srcId="{931BFF82-59C5-4064-8759-7D4E68D0FBF8}" destId="{8F99547E-AD34-4E1F-97E5-581E36A76B26}" srcOrd="1" destOrd="0" presId="urn:microsoft.com/office/officeart/2005/8/layout/list1"/>
    <dgm:cxn modelId="{6E8D275A-017D-42F4-BE40-53D2A75B3792}" type="presParOf" srcId="{D71C128D-6F78-4924-9E30-C6C9868BCC37}" destId="{B3C8DA32-768A-4FED-A92C-0779939B9DDA}" srcOrd="5" destOrd="0" presId="urn:microsoft.com/office/officeart/2005/8/layout/list1"/>
    <dgm:cxn modelId="{ABFEFAF3-96A3-4CF0-8385-B74EDBE4A1C1}" type="presParOf" srcId="{D71C128D-6F78-4924-9E30-C6C9868BCC37}" destId="{C0804057-E40F-4EB5-9AF7-EEABF22ED0B3}" srcOrd="6" destOrd="0" presId="urn:microsoft.com/office/officeart/2005/8/layout/list1"/>
    <dgm:cxn modelId="{A1439CAA-9942-4877-B0D3-1B8A242508C0}" type="presParOf" srcId="{D71C128D-6F78-4924-9E30-C6C9868BCC37}" destId="{C425D0D8-CB51-4F6D-B0C1-A9C3093ABEB4}" srcOrd="7" destOrd="0" presId="urn:microsoft.com/office/officeart/2005/8/layout/list1"/>
    <dgm:cxn modelId="{C895CEF4-5CDC-4CDA-94C3-5ED30BD98339}" type="presParOf" srcId="{D71C128D-6F78-4924-9E30-C6C9868BCC37}" destId="{11A09E96-2979-47BA-959D-38F4DDC21109}" srcOrd="8" destOrd="0" presId="urn:microsoft.com/office/officeart/2005/8/layout/list1"/>
    <dgm:cxn modelId="{27538483-F2BA-4504-A184-4DC2462A8A40}" type="presParOf" srcId="{11A09E96-2979-47BA-959D-38F4DDC21109}" destId="{CD83290E-E3AD-41CC-88B4-CD45FD271FC9}" srcOrd="0" destOrd="0" presId="urn:microsoft.com/office/officeart/2005/8/layout/list1"/>
    <dgm:cxn modelId="{96BF9370-0FE1-4B12-81B8-7A6040C33763}" type="presParOf" srcId="{11A09E96-2979-47BA-959D-38F4DDC21109}" destId="{D36EF682-72D3-4F3F-A22D-07CE937243FB}" srcOrd="1" destOrd="0" presId="urn:microsoft.com/office/officeart/2005/8/layout/list1"/>
    <dgm:cxn modelId="{A9D58D96-0E07-438F-B701-60C480B12662}" type="presParOf" srcId="{D71C128D-6F78-4924-9E30-C6C9868BCC37}" destId="{7CDCF3B9-1D90-4DDE-AA61-6006C4564094}" srcOrd="9" destOrd="0" presId="urn:microsoft.com/office/officeart/2005/8/layout/list1"/>
    <dgm:cxn modelId="{1136B288-C2EC-495E-AE4B-FA1DA5DC9C03}" type="presParOf" srcId="{D71C128D-6F78-4924-9E30-C6C9868BCC37}" destId="{DBD61DCC-16D9-418A-9322-D2FD11FF21AB}" srcOrd="10" destOrd="0" presId="urn:microsoft.com/office/officeart/2005/8/layout/list1"/>
    <dgm:cxn modelId="{5F7EA843-DB15-4D15-8386-D28A2D565323}" type="presParOf" srcId="{D71C128D-6F78-4924-9E30-C6C9868BCC37}" destId="{723DE2FD-162F-40D7-8052-71961AF6E516}" srcOrd="11" destOrd="0" presId="urn:microsoft.com/office/officeart/2005/8/layout/list1"/>
    <dgm:cxn modelId="{350D01CD-FA4C-4797-8FFE-4C0C615FA6DA}" type="presParOf" srcId="{D71C128D-6F78-4924-9E30-C6C9868BCC37}" destId="{FF10CD81-2854-4687-9552-62473458BF4E}" srcOrd="12" destOrd="0" presId="urn:microsoft.com/office/officeart/2005/8/layout/list1"/>
    <dgm:cxn modelId="{D293B921-A643-44C4-A0EA-74D7C41E1CAD}" type="presParOf" srcId="{FF10CD81-2854-4687-9552-62473458BF4E}" destId="{7FADE59A-34DC-44F0-B5D2-8FB0AAFC3B5E}" srcOrd="0" destOrd="0" presId="urn:microsoft.com/office/officeart/2005/8/layout/list1"/>
    <dgm:cxn modelId="{D9A03815-99DA-4EA0-8F4A-B35F02BAC6CC}" type="presParOf" srcId="{FF10CD81-2854-4687-9552-62473458BF4E}" destId="{2CD8910D-FCF2-4330-A4CB-AADF4C2141F4}" srcOrd="1" destOrd="0" presId="urn:microsoft.com/office/officeart/2005/8/layout/list1"/>
    <dgm:cxn modelId="{31E14F05-4C87-41B8-898B-386DACD38A1D}" type="presParOf" srcId="{D71C128D-6F78-4924-9E30-C6C9868BCC37}" destId="{FA08CC22-7575-4004-899D-7A6AE1C8CC47}" srcOrd="13" destOrd="0" presId="urn:microsoft.com/office/officeart/2005/8/layout/list1"/>
    <dgm:cxn modelId="{7D64B200-956F-4944-B905-C1A92DDD7210}" type="presParOf" srcId="{D71C128D-6F78-4924-9E30-C6C9868BCC37}" destId="{4C9830C9-A4F9-4F0A-B368-B7E47A5274DD}" srcOrd="14" destOrd="0" presId="urn:microsoft.com/office/officeart/2005/8/layout/list1"/>
    <dgm:cxn modelId="{41ABDD05-9160-4D61-A596-B26BE27F5494}" type="presParOf" srcId="{D71C128D-6F78-4924-9E30-C6C9868BCC37}" destId="{563AFF96-1EA6-4BD5-A25F-AC8C8F15B50A}" srcOrd="15" destOrd="0" presId="urn:microsoft.com/office/officeart/2005/8/layout/list1"/>
    <dgm:cxn modelId="{DFEC4133-7BA8-464F-9B22-5ADBA1ECBE15}" type="presParOf" srcId="{D71C128D-6F78-4924-9E30-C6C9868BCC37}" destId="{CDD91B41-C3C5-4FB1-8B3B-988F18809178}" srcOrd="16" destOrd="0" presId="urn:microsoft.com/office/officeart/2005/8/layout/list1"/>
    <dgm:cxn modelId="{43F80FD1-1007-425A-8C16-A3B561271313}" type="presParOf" srcId="{CDD91B41-C3C5-4FB1-8B3B-988F18809178}" destId="{86022671-7730-46FF-A17B-025FCFA92179}" srcOrd="0" destOrd="0" presId="urn:microsoft.com/office/officeart/2005/8/layout/list1"/>
    <dgm:cxn modelId="{1367964D-558E-4CE6-8670-734D201168B6}" type="presParOf" srcId="{CDD91B41-C3C5-4FB1-8B3B-988F18809178}" destId="{0198D0A3-3BD0-4637-9D02-9E2CF28DAADD}" srcOrd="1" destOrd="0" presId="urn:microsoft.com/office/officeart/2005/8/layout/list1"/>
    <dgm:cxn modelId="{3BA53A8F-5C5D-4A02-9531-80004297A3D1}" type="presParOf" srcId="{D71C128D-6F78-4924-9E30-C6C9868BCC37}" destId="{192E5C8E-2CB0-4FAB-8F0D-695263B2B36D}" srcOrd="17" destOrd="0" presId="urn:microsoft.com/office/officeart/2005/8/layout/list1"/>
    <dgm:cxn modelId="{28775C10-1277-4A72-88B7-782DFD510C76}" type="presParOf" srcId="{D71C128D-6F78-4924-9E30-C6C9868BCC37}" destId="{550D47F0-CC5F-4DAB-8A2E-641EDC0657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0E655C-B268-46A7-B037-8EFCC2FCD4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08735CF-4F4E-482E-B364-57B72268480F}">
      <dgm:prSet phldrT="[Texto]"/>
      <dgm:spPr/>
      <dgm:t>
        <a:bodyPr/>
        <a:lstStyle/>
        <a:p>
          <a:r>
            <a:rPr lang="es-PE" dirty="0" smtClean="0"/>
            <a:t>1. Datos: </a:t>
          </a:r>
          <a:r>
            <a:rPr lang="es-PE" dirty="0" err="1" smtClean="0"/>
            <a:t>Comtrade</a:t>
          </a:r>
          <a:r>
            <a:rPr lang="es-PE" dirty="0" smtClean="0"/>
            <a:t> - UN</a:t>
          </a:r>
          <a:endParaRPr lang="es-PE" dirty="0"/>
        </a:p>
      </dgm:t>
    </dgm:pt>
    <dgm:pt modelId="{11E09810-1479-45D5-A1BB-F427C76AA9C4}" type="parTrans" cxnId="{713B892C-F215-40C2-98D6-9DD4EA60B571}">
      <dgm:prSet/>
      <dgm:spPr/>
      <dgm:t>
        <a:bodyPr/>
        <a:lstStyle/>
        <a:p>
          <a:endParaRPr lang="es-PE"/>
        </a:p>
      </dgm:t>
    </dgm:pt>
    <dgm:pt modelId="{C76790A7-1691-49FE-92FB-EFB9F3FC8AF3}" type="sibTrans" cxnId="{713B892C-F215-40C2-98D6-9DD4EA60B571}">
      <dgm:prSet/>
      <dgm:spPr/>
      <dgm:t>
        <a:bodyPr/>
        <a:lstStyle/>
        <a:p>
          <a:endParaRPr lang="es-PE"/>
        </a:p>
      </dgm:t>
    </dgm:pt>
    <dgm:pt modelId="{6724559A-F58D-4364-9DE2-9FFD4B9E1BCF}">
      <dgm:prSet phldrT="[Texto]"/>
      <dgm:spPr/>
      <dgm:t>
        <a:bodyPr/>
        <a:lstStyle/>
        <a:p>
          <a:r>
            <a:rPr lang="es-PE" dirty="0" smtClean="0"/>
            <a:t>2. Motivación </a:t>
          </a:r>
          <a:endParaRPr lang="es-PE" dirty="0"/>
        </a:p>
      </dgm:t>
    </dgm:pt>
    <dgm:pt modelId="{A07D685F-8FDE-4779-ADDF-E77AFA159B76}" type="parTrans" cxnId="{2E3096D3-A2F5-4D64-A9CE-AE216A5F36AC}">
      <dgm:prSet/>
      <dgm:spPr/>
      <dgm:t>
        <a:bodyPr/>
        <a:lstStyle/>
        <a:p>
          <a:endParaRPr lang="es-PE"/>
        </a:p>
      </dgm:t>
    </dgm:pt>
    <dgm:pt modelId="{9140BD0F-7809-4262-AFC2-8D83B6B38D7B}" type="sibTrans" cxnId="{2E3096D3-A2F5-4D64-A9CE-AE216A5F36AC}">
      <dgm:prSet/>
      <dgm:spPr/>
      <dgm:t>
        <a:bodyPr/>
        <a:lstStyle/>
        <a:p>
          <a:endParaRPr lang="es-PE"/>
        </a:p>
      </dgm:t>
    </dgm:pt>
    <dgm:pt modelId="{1745DEFA-5A4D-4B45-AB08-A96211502BF4}">
      <dgm:prSet phldrT="[Texto]"/>
      <dgm:spPr/>
      <dgm:t>
        <a:bodyPr/>
        <a:lstStyle/>
        <a:p>
          <a:r>
            <a:rPr lang="es-PE" dirty="0" smtClean="0"/>
            <a:t>3. Procesamiento</a:t>
          </a:r>
          <a:endParaRPr lang="es-PE" dirty="0"/>
        </a:p>
      </dgm:t>
    </dgm:pt>
    <dgm:pt modelId="{D37EF5CA-F120-4C88-8037-0827B47E3AB3}" type="parTrans" cxnId="{73F11822-2C8D-4664-9E58-6B0B7F7CE8B7}">
      <dgm:prSet/>
      <dgm:spPr/>
      <dgm:t>
        <a:bodyPr/>
        <a:lstStyle/>
        <a:p>
          <a:endParaRPr lang="es-PE"/>
        </a:p>
      </dgm:t>
    </dgm:pt>
    <dgm:pt modelId="{4E72387C-DFCA-4DFE-9BDF-B74735FA7E19}" type="sibTrans" cxnId="{73F11822-2C8D-4664-9E58-6B0B7F7CE8B7}">
      <dgm:prSet/>
      <dgm:spPr/>
      <dgm:t>
        <a:bodyPr/>
        <a:lstStyle/>
        <a:p>
          <a:endParaRPr lang="es-PE"/>
        </a:p>
      </dgm:t>
    </dgm:pt>
    <dgm:pt modelId="{B39F3FE2-411C-4B8F-A3EA-257E96E811AF}">
      <dgm:prSet phldrT="[Texto]"/>
      <dgm:spPr/>
      <dgm:t>
        <a:bodyPr/>
        <a:lstStyle/>
        <a:p>
          <a:r>
            <a:rPr lang="es-PE" dirty="0" smtClean="0"/>
            <a:t>4. Output</a:t>
          </a:r>
          <a:endParaRPr lang="es-PE" dirty="0"/>
        </a:p>
      </dgm:t>
    </dgm:pt>
    <dgm:pt modelId="{1320C348-9AAB-4658-A02C-EFF9A41963B6}" type="parTrans" cxnId="{9424AC81-03EE-469F-9F05-5DCDC06300EE}">
      <dgm:prSet/>
      <dgm:spPr/>
      <dgm:t>
        <a:bodyPr/>
        <a:lstStyle/>
        <a:p>
          <a:endParaRPr lang="es-PE"/>
        </a:p>
      </dgm:t>
    </dgm:pt>
    <dgm:pt modelId="{8B3B79F6-E7C6-4996-99F2-BAA0CA5511F8}" type="sibTrans" cxnId="{9424AC81-03EE-469F-9F05-5DCDC06300EE}">
      <dgm:prSet/>
      <dgm:spPr/>
      <dgm:t>
        <a:bodyPr/>
        <a:lstStyle/>
        <a:p>
          <a:endParaRPr lang="es-PE"/>
        </a:p>
      </dgm:t>
    </dgm:pt>
    <dgm:pt modelId="{8B3AA751-FAE7-484C-BA07-E1C0D01A9ECE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dirty="0" smtClean="0"/>
            <a:t>5. Potenciales mejoras</a:t>
          </a:r>
          <a:endParaRPr lang="es-PE" dirty="0"/>
        </a:p>
      </dgm:t>
    </dgm:pt>
    <dgm:pt modelId="{3BB4F2DC-12DB-4DEC-9A0A-650DD3901982}" type="parTrans" cxnId="{94DAA042-450D-4C27-93AB-BB01739F88AD}">
      <dgm:prSet/>
      <dgm:spPr/>
      <dgm:t>
        <a:bodyPr/>
        <a:lstStyle/>
        <a:p>
          <a:endParaRPr lang="es-PE"/>
        </a:p>
      </dgm:t>
    </dgm:pt>
    <dgm:pt modelId="{AEFC49B2-52FC-4DAD-8210-4816899A5A4D}" type="sibTrans" cxnId="{94DAA042-450D-4C27-93AB-BB01739F88AD}">
      <dgm:prSet/>
      <dgm:spPr/>
      <dgm:t>
        <a:bodyPr/>
        <a:lstStyle/>
        <a:p>
          <a:endParaRPr lang="es-PE"/>
        </a:p>
      </dgm:t>
    </dgm:pt>
    <dgm:pt modelId="{D71C128D-6F78-4924-9E30-C6C9868BCC37}" type="pres">
      <dgm:prSet presAssocID="{E70E655C-B268-46A7-B037-8EFCC2FCD4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6C2CBA6-4175-4642-962D-55FC5C92A2F3}" type="pres">
      <dgm:prSet presAssocID="{A08735CF-4F4E-482E-B364-57B72268480F}" presName="parentLin" presStyleCnt="0"/>
      <dgm:spPr/>
    </dgm:pt>
    <dgm:pt modelId="{D1CAE02C-BE93-47FB-8E20-FCD9691C9CB5}" type="pres">
      <dgm:prSet presAssocID="{A08735CF-4F4E-482E-B364-57B72268480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E50C84D7-FECE-4F9C-A156-1F5B87D27A6D}" type="pres">
      <dgm:prSet presAssocID="{A08735CF-4F4E-482E-B364-57B72268480F}" presName="parentText" presStyleLbl="node1" presStyleIdx="0" presStyleCnt="5" custScaleX="108108" custScaleY="9918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A7A185-9D05-4520-A32D-BA6981019CCC}" type="pres">
      <dgm:prSet presAssocID="{A08735CF-4F4E-482E-B364-57B72268480F}" presName="negativeSpace" presStyleCnt="0"/>
      <dgm:spPr/>
    </dgm:pt>
    <dgm:pt modelId="{E3CF7139-03A2-44BE-AF98-F5DFC6A069E9}" type="pres">
      <dgm:prSet presAssocID="{A08735CF-4F4E-482E-B364-57B72268480F}" presName="childText" presStyleLbl="conFgAcc1" presStyleIdx="0" presStyleCnt="5">
        <dgm:presLayoutVars>
          <dgm:bulletEnabled val="1"/>
        </dgm:presLayoutVars>
      </dgm:prSet>
      <dgm:spPr/>
    </dgm:pt>
    <dgm:pt modelId="{DF792AA9-F426-4ACF-8298-42E5BED29BA5}" type="pres">
      <dgm:prSet presAssocID="{C76790A7-1691-49FE-92FB-EFB9F3FC8AF3}" presName="spaceBetweenRectangles" presStyleCnt="0"/>
      <dgm:spPr/>
    </dgm:pt>
    <dgm:pt modelId="{931BFF82-59C5-4064-8759-7D4E68D0FBF8}" type="pres">
      <dgm:prSet presAssocID="{6724559A-F58D-4364-9DE2-9FFD4B9E1BCF}" presName="parentLin" presStyleCnt="0"/>
      <dgm:spPr/>
    </dgm:pt>
    <dgm:pt modelId="{C85E7591-4154-4AAE-83C7-AD7D590FFBCB}" type="pres">
      <dgm:prSet presAssocID="{6724559A-F58D-4364-9DE2-9FFD4B9E1BCF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8F99547E-AD34-4E1F-97E5-581E36A76B26}" type="pres">
      <dgm:prSet presAssocID="{6724559A-F58D-4364-9DE2-9FFD4B9E1BCF}" presName="parentText" presStyleLbl="node1" presStyleIdx="1" presStyleCnt="5" custScaleX="108494" custScaleY="10641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3C8DA32-768A-4FED-A92C-0779939B9DDA}" type="pres">
      <dgm:prSet presAssocID="{6724559A-F58D-4364-9DE2-9FFD4B9E1BCF}" presName="negativeSpace" presStyleCnt="0"/>
      <dgm:spPr/>
    </dgm:pt>
    <dgm:pt modelId="{C0804057-E40F-4EB5-9AF7-EEABF22ED0B3}" type="pres">
      <dgm:prSet presAssocID="{6724559A-F58D-4364-9DE2-9FFD4B9E1BCF}" presName="childText" presStyleLbl="conFgAcc1" presStyleIdx="1" presStyleCnt="5">
        <dgm:presLayoutVars>
          <dgm:bulletEnabled val="1"/>
        </dgm:presLayoutVars>
      </dgm:prSet>
      <dgm:spPr/>
    </dgm:pt>
    <dgm:pt modelId="{C425D0D8-CB51-4F6D-B0C1-A9C3093ABEB4}" type="pres">
      <dgm:prSet presAssocID="{9140BD0F-7809-4262-AFC2-8D83B6B38D7B}" presName="spaceBetweenRectangles" presStyleCnt="0"/>
      <dgm:spPr/>
    </dgm:pt>
    <dgm:pt modelId="{11A09E96-2979-47BA-959D-38F4DDC21109}" type="pres">
      <dgm:prSet presAssocID="{1745DEFA-5A4D-4B45-AB08-A96211502BF4}" presName="parentLin" presStyleCnt="0"/>
      <dgm:spPr/>
    </dgm:pt>
    <dgm:pt modelId="{CD83290E-E3AD-41CC-88B4-CD45FD271FC9}" type="pres">
      <dgm:prSet presAssocID="{1745DEFA-5A4D-4B45-AB08-A96211502BF4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D36EF682-72D3-4F3F-A22D-07CE937243FB}" type="pres">
      <dgm:prSet presAssocID="{1745DEFA-5A4D-4B45-AB08-A96211502BF4}" presName="parentText" presStyleLbl="node1" presStyleIdx="2" presStyleCnt="5" custScaleX="108880" custScaleY="10523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CDCF3B9-1D90-4DDE-AA61-6006C4564094}" type="pres">
      <dgm:prSet presAssocID="{1745DEFA-5A4D-4B45-AB08-A96211502BF4}" presName="negativeSpace" presStyleCnt="0"/>
      <dgm:spPr/>
    </dgm:pt>
    <dgm:pt modelId="{DBD61DCC-16D9-418A-9322-D2FD11FF21AB}" type="pres">
      <dgm:prSet presAssocID="{1745DEFA-5A4D-4B45-AB08-A96211502BF4}" presName="childText" presStyleLbl="conFgAcc1" presStyleIdx="2" presStyleCnt="5">
        <dgm:presLayoutVars>
          <dgm:bulletEnabled val="1"/>
        </dgm:presLayoutVars>
      </dgm:prSet>
      <dgm:spPr/>
    </dgm:pt>
    <dgm:pt modelId="{723DE2FD-162F-40D7-8052-71961AF6E516}" type="pres">
      <dgm:prSet presAssocID="{4E72387C-DFCA-4DFE-9BDF-B74735FA7E19}" presName="spaceBetweenRectangles" presStyleCnt="0"/>
      <dgm:spPr/>
    </dgm:pt>
    <dgm:pt modelId="{FF10CD81-2854-4687-9552-62473458BF4E}" type="pres">
      <dgm:prSet presAssocID="{B39F3FE2-411C-4B8F-A3EA-257E96E811AF}" presName="parentLin" presStyleCnt="0"/>
      <dgm:spPr/>
    </dgm:pt>
    <dgm:pt modelId="{7FADE59A-34DC-44F0-B5D2-8FB0AAFC3B5E}" type="pres">
      <dgm:prSet presAssocID="{B39F3FE2-411C-4B8F-A3EA-257E96E811AF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2CD8910D-FCF2-4330-A4CB-AADF4C2141F4}" type="pres">
      <dgm:prSet presAssocID="{B39F3FE2-411C-4B8F-A3EA-257E96E811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08CC22-7575-4004-899D-7A6AE1C8CC47}" type="pres">
      <dgm:prSet presAssocID="{B39F3FE2-411C-4B8F-A3EA-257E96E811AF}" presName="negativeSpace" presStyleCnt="0"/>
      <dgm:spPr/>
    </dgm:pt>
    <dgm:pt modelId="{4C9830C9-A4F9-4F0A-B368-B7E47A5274DD}" type="pres">
      <dgm:prSet presAssocID="{B39F3FE2-411C-4B8F-A3EA-257E96E811AF}" presName="childText" presStyleLbl="conFgAcc1" presStyleIdx="3" presStyleCnt="5">
        <dgm:presLayoutVars>
          <dgm:bulletEnabled val="1"/>
        </dgm:presLayoutVars>
      </dgm:prSet>
      <dgm:spPr/>
    </dgm:pt>
    <dgm:pt modelId="{563AFF96-1EA6-4BD5-A25F-AC8C8F15B50A}" type="pres">
      <dgm:prSet presAssocID="{8B3B79F6-E7C6-4996-99F2-BAA0CA5511F8}" presName="spaceBetweenRectangles" presStyleCnt="0"/>
      <dgm:spPr/>
    </dgm:pt>
    <dgm:pt modelId="{CDD91B41-C3C5-4FB1-8B3B-988F18809178}" type="pres">
      <dgm:prSet presAssocID="{8B3AA751-FAE7-484C-BA07-E1C0D01A9ECE}" presName="parentLin" presStyleCnt="0"/>
      <dgm:spPr/>
    </dgm:pt>
    <dgm:pt modelId="{86022671-7730-46FF-A17B-025FCFA92179}" type="pres">
      <dgm:prSet presAssocID="{8B3AA751-FAE7-484C-BA07-E1C0D01A9ECE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0198D0A3-3BD0-4637-9D02-9E2CF28DAADD}" type="pres">
      <dgm:prSet presAssocID="{8B3AA751-FAE7-484C-BA07-E1C0D01A9EC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2E5C8E-2CB0-4FAB-8F0D-695263B2B36D}" type="pres">
      <dgm:prSet presAssocID="{8B3AA751-FAE7-484C-BA07-E1C0D01A9ECE}" presName="negativeSpace" presStyleCnt="0"/>
      <dgm:spPr/>
    </dgm:pt>
    <dgm:pt modelId="{550D47F0-CC5F-4DAB-8A2E-641EDC0657F8}" type="pres">
      <dgm:prSet presAssocID="{8B3AA751-FAE7-484C-BA07-E1C0D01A9E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98E87B-3630-44E0-A78D-EFFBE24A2F1C}" type="presOf" srcId="{E70E655C-B268-46A7-B037-8EFCC2FCD4FD}" destId="{D71C128D-6F78-4924-9E30-C6C9868BCC37}" srcOrd="0" destOrd="0" presId="urn:microsoft.com/office/officeart/2005/8/layout/list1"/>
    <dgm:cxn modelId="{D2EC88C3-6859-4956-A1AA-99F7E1F73F99}" type="presOf" srcId="{A08735CF-4F4E-482E-B364-57B72268480F}" destId="{E50C84D7-FECE-4F9C-A156-1F5B87D27A6D}" srcOrd="1" destOrd="0" presId="urn:microsoft.com/office/officeart/2005/8/layout/list1"/>
    <dgm:cxn modelId="{713B892C-F215-40C2-98D6-9DD4EA60B571}" srcId="{E70E655C-B268-46A7-B037-8EFCC2FCD4FD}" destId="{A08735CF-4F4E-482E-B364-57B72268480F}" srcOrd="0" destOrd="0" parTransId="{11E09810-1479-45D5-A1BB-F427C76AA9C4}" sibTransId="{C76790A7-1691-49FE-92FB-EFB9F3FC8AF3}"/>
    <dgm:cxn modelId="{96E38F6F-8CC4-4304-9D06-58CF5A8E8417}" type="presOf" srcId="{B39F3FE2-411C-4B8F-A3EA-257E96E811AF}" destId="{7FADE59A-34DC-44F0-B5D2-8FB0AAFC3B5E}" srcOrd="0" destOrd="0" presId="urn:microsoft.com/office/officeart/2005/8/layout/list1"/>
    <dgm:cxn modelId="{002C692E-3189-4AAE-ABDB-4AF55609B167}" type="presOf" srcId="{1745DEFA-5A4D-4B45-AB08-A96211502BF4}" destId="{CD83290E-E3AD-41CC-88B4-CD45FD271FC9}" srcOrd="0" destOrd="0" presId="urn:microsoft.com/office/officeart/2005/8/layout/list1"/>
    <dgm:cxn modelId="{96035BDD-CFE8-4768-8162-4864D31E00CB}" type="presOf" srcId="{8B3AA751-FAE7-484C-BA07-E1C0D01A9ECE}" destId="{86022671-7730-46FF-A17B-025FCFA92179}" srcOrd="0" destOrd="0" presId="urn:microsoft.com/office/officeart/2005/8/layout/list1"/>
    <dgm:cxn modelId="{4E9ECD47-89F7-4E84-8A09-9486B16C0869}" type="presOf" srcId="{1745DEFA-5A4D-4B45-AB08-A96211502BF4}" destId="{D36EF682-72D3-4F3F-A22D-07CE937243FB}" srcOrd="1" destOrd="0" presId="urn:microsoft.com/office/officeart/2005/8/layout/list1"/>
    <dgm:cxn modelId="{60148FAD-346C-4EC7-A273-1D24D560B8DA}" type="presOf" srcId="{6724559A-F58D-4364-9DE2-9FFD4B9E1BCF}" destId="{8F99547E-AD34-4E1F-97E5-581E36A76B26}" srcOrd="1" destOrd="0" presId="urn:microsoft.com/office/officeart/2005/8/layout/list1"/>
    <dgm:cxn modelId="{14FEEE48-8C73-4488-A325-913D9E9876C1}" type="presOf" srcId="{6724559A-F58D-4364-9DE2-9FFD4B9E1BCF}" destId="{C85E7591-4154-4AAE-83C7-AD7D590FFBCB}" srcOrd="0" destOrd="0" presId="urn:microsoft.com/office/officeart/2005/8/layout/list1"/>
    <dgm:cxn modelId="{11B00FDB-16E7-45B3-BED3-91376F309E1B}" type="presOf" srcId="{8B3AA751-FAE7-484C-BA07-E1C0D01A9ECE}" destId="{0198D0A3-3BD0-4637-9D02-9E2CF28DAADD}" srcOrd="1" destOrd="0" presId="urn:microsoft.com/office/officeart/2005/8/layout/list1"/>
    <dgm:cxn modelId="{26BAED12-3E07-4E85-9D2E-E29CF03B37FF}" type="presOf" srcId="{B39F3FE2-411C-4B8F-A3EA-257E96E811AF}" destId="{2CD8910D-FCF2-4330-A4CB-AADF4C2141F4}" srcOrd="1" destOrd="0" presId="urn:microsoft.com/office/officeart/2005/8/layout/list1"/>
    <dgm:cxn modelId="{73F11822-2C8D-4664-9E58-6B0B7F7CE8B7}" srcId="{E70E655C-B268-46A7-B037-8EFCC2FCD4FD}" destId="{1745DEFA-5A4D-4B45-AB08-A96211502BF4}" srcOrd="2" destOrd="0" parTransId="{D37EF5CA-F120-4C88-8037-0827B47E3AB3}" sibTransId="{4E72387C-DFCA-4DFE-9BDF-B74735FA7E19}"/>
    <dgm:cxn modelId="{E5CCA077-F884-441C-8393-BF4E8A9BB153}" type="presOf" srcId="{A08735CF-4F4E-482E-B364-57B72268480F}" destId="{D1CAE02C-BE93-47FB-8E20-FCD9691C9CB5}" srcOrd="0" destOrd="0" presId="urn:microsoft.com/office/officeart/2005/8/layout/list1"/>
    <dgm:cxn modelId="{9424AC81-03EE-469F-9F05-5DCDC06300EE}" srcId="{E70E655C-B268-46A7-B037-8EFCC2FCD4FD}" destId="{B39F3FE2-411C-4B8F-A3EA-257E96E811AF}" srcOrd="3" destOrd="0" parTransId="{1320C348-9AAB-4658-A02C-EFF9A41963B6}" sibTransId="{8B3B79F6-E7C6-4996-99F2-BAA0CA5511F8}"/>
    <dgm:cxn modelId="{2E3096D3-A2F5-4D64-A9CE-AE216A5F36AC}" srcId="{E70E655C-B268-46A7-B037-8EFCC2FCD4FD}" destId="{6724559A-F58D-4364-9DE2-9FFD4B9E1BCF}" srcOrd="1" destOrd="0" parTransId="{A07D685F-8FDE-4779-ADDF-E77AFA159B76}" sibTransId="{9140BD0F-7809-4262-AFC2-8D83B6B38D7B}"/>
    <dgm:cxn modelId="{94DAA042-450D-4C27-93AB-BB01739F88AD}" srcId="{E70E655C-B268-46A7-B037-8EFCC2FCD4FD}" destId="{8B3AA751-FAE7-484C-BA07-E1C0D01A9ECE}" srcOrd="4" destOrd="0" parTransId="{3BB4F2DC-12DB-4DEC-9A0A-650DD3901982}" sibTransId="{AEFC49B2-52FC-4DAD-8210-4816899A5A4D}"/>
    <dgm:cxn modelId="{ED84636D-42A4-46FA-9DE9-B05BFD43C0BE}" type="presParOf" srcId="{D71C128D-6F78-4924-9E30-C6C9868BCC37}" destId="{96C2CBA6-4175-4642-962D-55FC5C92A2F3}" srcOrd="0" destOrd="0" presId="urn:microsoft.com/office/officeart/2005/8/layout/list1"/>
    <dgm:cxn modelId="{927C1A15-5520-443A-9768-36B7441D4777}" type="presParOf" srcId="{96C2CBA6-4175-4642-962D-55FC5C92A2F3}" destId="{D1CAE02C-BE93-47FB-8E20-FCD9691C9CB5}" srcOrd="0" destOrd="0" presId="urn:microsoft.com/office/officeart/2005/8/layout/list1"/>
    <dgm:cxn modelId="{33C4C199-6788-4BA9-9D19-091FD2FD4828}" type="presParOf" srcId="{96C2CBA6-4175-4642-962D-55FC5C92A2F3}" destId="{E50C84D7-FECE-4F9C-A156-1F5B87D27A6D}" srcOrd="1" destOrd="0" presId="urn:microsoft.com/office/officeart/2005/8/layout/list1"/>
    <dgm:cxn modelId="{D010A65E-D8B7-4394-AC13-514EC40FBB2E}" type="presParOf" srcId="{D71C128D-6F78-4924-9E30-C6C9868BCC37}" destId="{4FA7A185-9D05-4520-A32D-BA6981019CCC}" srcOrd="1" destOrd="0" presId="urn:microsoft.com/office/officeart/2005/8/layout/list1"/>
    <dgm:cxn modelId="{1F0A3164-56D9-4297-BC24-BC4CC7B8DAD7}" type="presParOf" srcId="{D71C128D-6F78-4924-9E30-C6C9868BCC37}" destId="{E3CF7139-03A2-44BE-AF98-F5DFC6A069E9}" srcOrd="2" destOrd="0" presId="urn:microsoft.com/office/officeart/2005/8/layout/list1"/>
    <dgm:cxn modelId="{6A3F954B-F279-4B09-A53E-98F3BAC70921}" type="presParOf" srcId="{D71C128D-6F78-4924-9E30-C6C9868BCC37}" destId="{DF792AA9-F426-4ACF-8298-42E5BED29BA5}" srcOrd="3" destOrd="0" presId="urn:microsoft.com/office/officeart/2005/8/layout/list1"/>
    <dgm:cxn modelId="{906DF3F4-AFF9-433F-A2AD-C76931B37810}" type="presParOf" srcId="{D71C128D-6F78-4924-9E30-C6C9868BCC37}" destId="{931BFF82-59C5-4064-8759-7D4E68D0FBF8}" srcOrd="4" destOrd="0" presId="urn:microsoft.com/office/officeart/2005/8/layout/list1"/>
    <dgm:cxn modelId="{02945353-65CE-4058-98D4-E3B81281FAE0}" type="presParOf" srcId="{931BFF82-59C5-4064-8759-7D4E68D0FBF8}" destId="{C85E7591-4154-4AAE-83C7-AD7D590FFBCB}" srcOrd="0" destOrd="0" presId="urn:microsoft.com/office/officeart/2005/8/layout/list1"/>
    <dgm:cxn modelId="{78EA8818-7017-43B3-892A-B0DCDFB05403}" type="presParOf" srcId="{931BFF82-59C5-4064-8759-7D4E68D0FBF8}" destId="{8F99547E-AD34-4E1F-97E5-581E36A76B26}" srcOrd="1" destOrd="0" presId="urn:microsoft.com/office/officeart/2005/8/layout/list1"/>
    <dgm:cxn modelId="{CF46C98A-AEB5-4CD8-B39F-242167D48DB4}" type="presParOf" srcId="{D71C128D-6F78-4924-9E30-C6C9868BCC37}" destId="{B3C8DA32-768A-4FED-A92C-0779939B9DDA}" srcOrd="5" destOrd="0" presId="urn:microsoft.com/office/officeart/2005/8/layout/list1"/>
    <dgm:cxn modelId="{84C7892F-A27E-44E9-9F84-455FE5576B16}" type="presParOf" srcId="{D71C128D-6F78-4924-9E30-C6C9868BCC37}" destId="{C0804057-E40F-4EB5-9AF7-EEABF22ED0B3}" srcOrd="6" destOrd="0" presId="urn:microsoft.com/office/officeart/2005/8/layout/list1"/>
    <dgm:cxn modelId="{D00E7967-8BD6-42BA-A200-4BF61436E16E}" type="presParOf" srcId="{D71C128D-6F78-4924-9E30-C6C9868BCC37}" destId="{C425D0D8-CB51-4F6D-B0C1-A9C3093ABEB4}" srcOrd="7" destOrd="0" presId="urn:microsoft.com/office/officeart/2005/8/layout/list1"/>
    <dgm:cxn modelId="{1D4C2D2B-B3B5-4DBB-845E-587F34844737}" type="presParOf" srcId="{D71C128D-6F78-4924-9E30-C6C9868BCC37}" destId="{11A09E96-2979-47BA-959D-38F4DDC21109}" srcOrd="8" destOrd="0" presId="urn:microsoft.com/office/officeart/2005/8/layout/list1"/>
    <dgm:cxn modelId="{0AAA6F63-151B-4050-B6CE-EEBD0CA47134}" type="presParOf" srcId="{11A09E96-2979-47BA-959D-38F4DDC21109}" destId="{CD83290E-E3AD-41CC-88B4-CD45FD271FC9}" srcOrd="0" destOrd="0" presId="urn:microsoft.com/office/officeart/2005/8/layout/list1"/>
    <dgm:cxn modelId="{F63B1C1C-1B53-4CAA-8118-8023AE60AC7B}" type="presParOf" srcId="{11A09E96-2979-47BA-959D-38F4DDC21109}" destId="{D36EF682-72D3-4F3F-A22D-07CE937243FB}" srcOrd="1" destOrd="0" presId="urn:microsoft.com/office/officeart/2005/8/layout/list1"/>
    <dgm:cxn modelId="{D7C6D628-55A9-4038-A392-E8FD5E1FDF61}" type="presParOf" srcId="{D71C128D-6F78-4924-9E30-C6C9868BCC37}" destId="{7CDCF3B9-1D90-4DDE-AA61-6006C4564094}" srcOrd="9" destOrd="0" presId="urn:microsoft.com/office/officeart/2005/8/layout/list1"/>
    <dgm:cxn modelId="{CF4B26AA-EFB5-4849-B75B-1F24E981EEFE}" type="presParOf" srcId="{D71C128D-6F78-4924-9E30-C6C9868BCC37}" destId="{DBD61DCC-16D9-418A-9322-D2FD11FF21AB}" srcOrd="10" destOrd="0" presId="urn:microsoft.com/office/officeart/2005/8/layout/list1"/>
    <dgm:cxn modelId="{44A9933E-9FA1-4ED1-B075-80E05246B167}" type="presParOf" srcId="{D71C128D-6F78-4924-9E30-C6C9868BCC37}" destId="{723DE2FD-162F-40D7-8052-71961AF6E516}" srcOrd="11" destOrd="0" presId="urn:microsoft.com/office/officeart/2005/8/layout/list1"/>
    <dgm:cxn modelId="{5D702A6F-44F4-4CE3-8AA8-B346396AFECE}" type="presParOf" srcId="{D71C128D-6F78-4924-9E30-C6C9868BCC37}" destId="{FF10CD81-2854-4687-9552-62473458BF4E}" srcOrd="12" destOrd="0" presId="urn:microsoft.com/office/officeart/2005/8/layout/list1"/>
    <dgm:cxn modelId="{B45F6B80-2445-4A74-9768-977F15D41D40}" type="presParOf" srcId="{FF10CD81-2854-4687-9552-62473458BF4E}" destId="{7FADE59A-34DC-44F0-B5D2-8FB0AAFC3B5E}" srcOrd="0" destOrd="0" presId="urn:microsoft.com/office/officeart/2005/8/layout/list1"/>
    <dgm:cxn modelId="{B669B306-1503-4A84-A78A-74FE9D88317A}" type="presParOf" srcId="{FF10CD81-2854-4687-9552-62473458BF4E}" destId="{2CD8910D-FCF2-4330-A4CB-AADF4C2141F4}" srcOrd="1" destOrd="0" presId="urn:microsoft.com/office/officeart/2005/8/layout/list1"/>
    <dgm:cxn modelId="{F390D190-5232-4BD5-8497-CEC3C3913103}" type="presParOf" srcId="{D71C128D-6F78-4924-9E30-C6C9868BCC37}" destId="{FA08CC22-7575-4004-899D-7A6AE1C8CC47}" srcOrd="13" destOrd="0" presId="urn:microsoft.com/office/officeart/2005/8/layout/list1"/>
    <dgm:cxn modelId="{2AA85006-92D9-45FB-8937-6CCA91275994}" type="presParOf" srcId="{D71C128D-6F78-4924-9E30-C6C9868BCC37}" destId="{4C9830C9-A4F9-4F0A-B368-B7E47A5274DD}" srcOrd="14" destOrd="0" presId="urn:microsoft.com/office/officeart/2005/8/layout/list1"/>
    <dgm:cxn modelId="{D4A706F1-AA36-4E71-9FF7-705C9C8451C5}" type="presParOf" srcId="{D71C128D-6F78-4924-9E30-C6C9868BCC37}" destId="{563AFF96-1EA6-4BD5-A25F-AC8C8F15B50A}" srcOrd="15" destOrd="0" presId="urn:microsoft.com/office/officeart/2005/8/layout/list1"/>
    <dgm:cxn modelId="{BA652F74-4818-447A-A56A-74E6CD04D9F0}" type="presParOf" srcId="{D71C128D-6F78-4924-9E30-C6C9868BCC37}" destId="{CDD91B41-C3C5-4FB1-8B3B-988F18809178}" srcOrd="16" destOrd="0" presId="urn:microsoft.com/office/officeart/2005/8/layout/list1"/>
    <dgm:cxn modelId="{C22C2A37-72AC-46C9-A9C6-5201691418DB}" type="presParOf" srcId="{CDD91B41-C3C5-4FB1-8B3B-988F18809178}" destId="{86022671-7730-46FF-A17B-025FCFA92179}" srcOrd="0" destOrd="0" presId="urn:microsoft.com/office/officeart/2005/8/layout/list1"/>
    <dgm:cxn modelId="{8E5F7717-6597-4FE4-AF73-C555DA72E613}" type="presParOf" srcId="{CDD91B41-C3C5-4FB1-8B3B-988F18809178}" destId="{0198D0A3-3BD0-4637-9D02-9E2CF28DAADD}" srcOrd="1" destOrd="0" presId="urn:microsoft.com/office/officeart/2005/8/layout/list1"/>
    <dgm:cxn modelId="{7B9155A4-ED2E-40FA-9DEA-ACB8354621FC}" type="presParOf" srcId="{D71C128D-6F78-4924-9E30-C6C9868BCC37}" destId="{192E5C8E-2CB0-4FAB-8F0D-695263B2B36D}" srcOrd="17" destOrd="0" presId="urn:microsoft.com/office/officeart/2005/8/layout/list1"/>
    <dgm:cxn modelId="{99967BAD-FA74-4EB4-8A9E-BC652FBC5527}" type="presParOf" srcId="{D71C128D-6F78-4924-9E30-C6C9868BCC37}" destId="{550D47F0-CC5F-4DAB-8A2E-641EDC0657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139-03A2-44BE-AF98-F5DFC6A069E9}">
      <dsp:nvSpPr>
        <dsp:cNvPr id="0" name=""/>
        <dsp:cNvSpPr/>
      </dsp:nvSpPr>
      <dsp:spPr>
        <a:xfrm>
          <a:off x="0" y="271965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84D7-FECE-4F9C-A156-1F5B87D27A6D}">
      <dsp:nvSpPr>
        <dsp:cNvPr id="0" name=""/>
        <dsp:cNvSpPr/>
      </dsp:nvSpPr>
      <dsp:spPr>
        <a:xfrm>
          <a:off x="304800" y="10637"/>
          <a:ext cx="4613184" cy="52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1. Datos: </a:t>
          </a:r>
          <a:r>
            <a:rPr lang="es-PE" sz="1800" kern="1200" dirty="0" err="1" smtClean="0"/>
            <a:t>Comtrade</a:t>
          </a:r>
          <a:r>
            <a:rPr lang="es-PE" sz="1800" kern="1200" dirty="0" smtClean="0"/>
            <a:t> - UN</a:t>
          </a:r>
          <a:endParaRPr lang="es-PE" sz="1800" kern="1200" dirty="0"/>
        </a:p>
      </dsp:txBody>
      <dsp:txXfrm>
        <a:off x="330526" y="36363"/>
        <a:ext cx="4561732" cy="475556"/>
      </dsp:txXfrm>
    </dsp:sp>
    <dsp:sp modelId="{C0804057-E40F-4EB5-9AF7-EEABF22ED0B3}">
      <dsp:nvSpPr>
        <dsp:cNvPr id="0" name=""/>
        <dsp:cNvSpPr/>
      </dsp:nvSpPr>
      <dsp:spPr>
        <a:xfrm>
          <a:off x="0" y="112253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547E-AD34-4E1F-97E5-581E36A76B26}">
      <dsp:nvSpPr>
        <dsp:cNvPr id="0" name=""/>
        <dsp:cNvSpPr/>
      </dsp:nvSpPr>
      <dsp:spPr>
        <a:xfrm>
          <a:off x="304800" y="822765"/>
          <a:ext cx="4629655" cy="565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2. Motivación </a:t>
          </a:r>
          <a:endParaRPr lang="es-PE" sz="1800" kern="1200" dirty="0"/>
        </a:p>
      </dsp:txBody>
      <dsp:txXfrm>
        <a:off x="332403" y="850368"/>
        <a:ext cx="4574449" cy="510240"/>
      </dsp:txXfrm>
    </dsp:sp>
    <dsp:sp modelId="{DBD61DCC-16D9-418A-9322-D2FD11FF21AB}">
      <dsp:nvSpPr>
        <dsp:cNvPr id="0" name=""/>
        <dsp:cNvSpPr/>
      </dsp:nvSpPr>
      <dsp:spPr>
        <a:xfrm>
          <a:off x="0" y="196680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682-72D3-4F3F-A22D-07CE937243FB}">
      <dsp:nvSpPr>
        <dsp:cNvPr id="0" name=""/>
        <dsp:cNvSpPr/>
      </dsp:nvSpPr>
      <dsp:spPr>
        <a:xfrm>
          <a:off x="304800" y="1673332"/>
          <a:ext cx="4646127" cy="55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3. Procesamiento</a:t>
          </a:r>
          <a:endParaRPr lang="es-PE" sz="1800" kern="1200" dirty="0"/>
        </a:p>
      </dsp:txBody>
      <dsp:txXfrm>
        <a:off x="332095" y="1700627"/>
        <a:ext cx="4591537" cy="504560"/>
      </dsp:txXfrm>
    </dsp:sp>
    <dsp:sp modelId="{4C9830C9-A4F9-4F0A-B368-B7E47A5274DD}">
      <dsp:nvSpPr>
        <dsp:cNvPr id="0" name=""/>
        <dsp:cNvSpPr/>
      </dsp:nvSpPr>
      <dsp:spPr>
        <a:xfrm>
          <a:off x="0" y="278328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8910D-FCF2-4330-A4CB-AADF4C2141F4}">
      <dsp:nvSpPr>
        <dsp:cNvPr id="0" name=""/>
        <dsp:cNvSpPr/>
      </dsp:nvSpPr>
      <dsp:spPr>
        <a:xfrm>
          <a:off x="304800" y="251760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4. Output</a:t>
          </a:r>
          <a:endParaRPr lang="es-PE" sz="1800" kern="1200" dirty="0"/>
        </a:p>
      </dsp:txBody>
      <dsp:txXfrm>
        <a:off x="330739" y="2543541"/>
        <a:ext cx="4215322" cy="479482"/>
      </dsp:txXfrm>
    </dsp:sp>
    <dsp:sp modelId="{550D47F0-CC5F-4DAB-8A2E-641EDC0657F8}">
      <dsp:nvSpPr>
        <dsp:cNvPr id="0" name=""/>
        <dsp:cNvSpPr/>
      </dsp:nvSpPr>
      <dsp:spPr>
        <a:xfrm>
          <a:off x="0" y="359976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D0A3-3BD0-4637-9D02-9E2CF28DAADD}">
      <dsp:nvSpPr>
        <dsp:cNvPr id="0" name=""/>
        <dsp:cNvSpPr/>
      </dsp:nvSpPr>
      <dsp:spPr>
        <a:xfrm>
          <a:off x="304800" y="333408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5. Potenciales mejoras</a:t>
          </a:r>
          <a:endParaRPr lang="es-PE" sz="1800" kern="1200" dirty="0"/>
        </a:p>
      </dsp:txBody>
      <dsp:txXfrm>
        <a:off x="330739" y="3360021"/>
        <a:ext cx="421532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139-03A2-44BE-AF98-F5DFC6A069E9}">
      <dsp:nvSpPr>
        <dsp:cNvPr id="0" name=""/>
        <dsp:cNvSpPr/>
      </dsp:nvSpPr>
      <dsp:spPr>
        <a:xfrm>
          <a:off x="0" y="271965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84D7-FECE-4F9C-A156-1F5B87D27A6D}">
      <dsp:nvSpPr>
        <dsp:cNvPr id="0" name=""/>
        <dsp:cNvSpPr/>
      </dsp:nvSpPr>
      <dsp:spPr>
        <a:xfrm>
          <a:off x="304800" y="10637"/>
          <a:ext cx="4613184" cy="527008"/>
        </a:xfrm>
        <a:prstGeom prst="roundRect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1. Datos: </a:t>
          </a:r>
          <a:r>
            <a:rPr lang="es-PE" sz="1800" kern="1200" dirty="0" err="1" smtClean="0"/>
            <a:t>Comtrade</a:t>
          </a:r>
          <a:r>
            <a:rPr lang="es-PE" sz="1800" kern="1200" dirty="0" smtClean="0"/>
            <a:t> - UN</a:t>
          </a:r>
          <a:endParaRPr lang="es-PE" sz="1800" kern="1200" dirty="0"/>
        </a:p>
      </dsp:txBody>
      <dsp:txXfrm>
        <a:off x="330526" y="36363"/>
        <a:ext cx="4561732" cy="475556"/>
      </dsp:txXfrm>
    </dsp:sp>
    <dsp:sp modelId="{C0804057-E40F-4EB5-9AF7-EEABF22ED0B3}">
      <dsp:nvSpPr>
        <dsp:cNvPr id="0" name=""/>
        <dsp:cNvSpPr/>
      </dsp:nvSpPr>
      <dsp:spPr>
        <a:xfrm>
          <a:off x="0" y="112253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547E-AD34-4E1F-97E5-581E36A76B26}">
      <dsp:nvSpPr>
        <dsp:cNvPr id="0" name=""/>
        <dsp:cNvSpPr/>
      </dsp:nvSpPr>
      <dsp:spPr>
        <a:xfrm>
          <a:off x="304800" y="822765"/>
          <a:ext cx="4629655" cy="565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2. Motivación </a:t>
          </a:r>
          <a:endParaRPr lang="es-PE" sz="1800" kern="1200" dirty="0"/>
        </a:p>
      </dsp:txBody>
      <dsp:txXfrm>
        <a:off x="332403" y="850368"/>
        <a:ext cx="4574449" cy="510240"/>
      </dsp:txXfrm>
    </dsp:sp>
    <dsp:sp modelId="{DBD61DCC-16D9-418A-9322-D2FD11FF21AB}">
      <dsp:nvSpPr>
        <dsp:cNvPr id="0" name=""/>
        <dsp:cNvSpPr/>
      </dsp:nvSpPr>
      <dsp:spPr>
        <a:xfrm>
          <a:off x="0" y="196680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682-72D3-4F3F-A22D-07CE937243FB}">
      <dsp:nvSpPr>
        <dsp:cNvPr id="0" name=""/>
        <dsp:cNvSpPr/>
      </dsp:nvSpPr>
      <dsp:spPr>
        <a:xfrm>
          <a:off x="304800" y="1673332"/>
          <a:ext cx="4646127" cy="55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3. Procesamiento</a:t>
          </a:r>
          <a:endParaRPr lang="es-PE" sz="1800" kern="1200" dirty="0"/>
        </a:p>
      </dsp:txBody>
      <dsp:txXfrm>
        <a:off x="332095" y="1700627"/>
        <a:ext cx="4591537" cy="504560"/>
      </dsp:txXfrm>
    </dsp:sp>
    <dsp:sp modelId="{4C9830C9-A4F9-4F0A-B368-B7E47A5274DD}">
      <dsp:nvSpPr>
        <dsp:cNvPr id="0" name=""/>
        <dsp:cNvSpPr/>
      </dsp:nvSpPr>
      <dsp:spPr>
        <a:xfrm>
          <a:off x="0" y="278328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8910D-FCF2-4330-A4CB-AADF4C2141F4}">
      <dsp:nvSpPr>
        <dsp:cNvPr id="0" name=""/>
        <dsp:cNvSpPr/>
      </dsp:nvSpPr>
      <dsp:spPr>
        <a:xfrm>
          <a:off x="304800" y="251760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4. Output</a:t>
          </a:r>
          <a:endParaRPr lang="es-PE" sz="1800" kern="1200" dirty="0"/>
        </a:p>
      </dsp:txBody>
      <dsp:txXfrm>
        <a:off x="330739" y="2543541"/>
        <a:ext cx="4215322" cy="479482"/>
      </dsp:txXfrm>
    </dsp:sp>
    <dsp:sp modelId="{550D47F0-CC5F-4DAB-8A2E-641EDC0657F8}">
      <dsp:nvSpPr>
        <dsp:cNvPr id="0" name=""/>
        <dsp:cNvSpPr/>
      </dsp:nvSpPr>
      <dsp:spPr>
        <a:xfrm>
          <a:off x="0" y="359976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D0A3-3BD0-4637-9D02-9E2CF28DAADD}">
      <dsp:nvSpPr>
        <dsp:cNvPr id="0" name=""/>
        <dsp:cNvSpPr/>
      </dsp:nvSpPr>
      <dsp:spPr>
        <a:xfrm>
          <a:off x="304800" y="333408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5. Potenciales mejoras</a:t>
          </a:r>
          <a:endParaRPr lang="es-PE" sz="1800" kern="1200" dirty="0"/>
        </a:p>
      </dsp:txBody>
      <dsp:txXfrm>
        <a:off x="330739" y="3360021"/>
        <a:ext cx="421532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139-03A2-44BE-AF98-F5DFC6A069E9}">
      <dsp:nvSpPr>
        <dsp:cNvPr id="0" name=""/>
        <dsp:cNvSpPr/>
      </dsp:nvSpPr>
      <dsp:spPr>
        <a:xfrm>
          <a:off x="0" y="271965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84D7-FECE-4F9C-A156-1F5B87D27A6D}">
      <dsp:nvSpPr>
        <dsp:cNvPr id="0" name=""/>
        <dsp:cNvSpPr/>
      </dsp:nvSpPr>
      <dsp:spPr>
        <a:xfrm>
          <a:off x="304800" y="10637"/>
          <a:ext cx="4613184" cy="52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1. Datos: </a:t>
          </a:r>
          <a:r>
            <a:rPr lang="es-PE" sz="1800" kern="1200" dirty="0" err="1" smtClean="0"/>
            <a:t>Comtrade</a:t>
          </a:r>
          <a:r>
            <a:rPr lang="es-PE" sz="1800" kern="1200" dirty="0" smtClean="0"/>
            <a:t> - UN</a:t>
          </a:r>
          <a:endParaRPr lang="es-PE" sz="1800" kern="1200" dirty="0"/>
        </a:p>
      </dsp:txBody>
      <dsp:txXfrm>
        <a:off x="330526" y="36363"/>
        <a:ext cx="4561732" cy="475556"/>
      </dsp:txXfrm>
    </dsp:sp>
    <dsp:sp modelId="{C0804057-E40F-4EB5-9AF7-EEABF22ED0B3}">
      <dsp:nvSpPr>
        <dsp:cNvPr id="0" name=""/>
        <dsp:cNvSpPr/>
      </dsp:nvSpPr>
      <dsp:spPr>
        <a:xfrm>
          <a:off x="0" y="112253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547E-AD34-4E1F-97E5-581E36A76B26}">
      <dsp:nvSpPr>
        <dsp:cNvPr id="0" name=""/>
        <dsp:cNvSpPr/>
      </dsp:nvSpPr>
      <dsp:spPr>
        <a:xfrm>
          <a:off x="304800" y="822765"/>
          <a:ext cx="4629655" cy="565446"/>
        </a:xfrm>
        <a:prstGeom prst="roundRect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2. Motivación </a:t>
          </a:r>
          <a:endParaRPr lang="es-PE" sz="1800" kern="1200" dirty="0"/>
        </a:p>
      </dsp:txBody>
      <dsp:txXfrm>
        <a:off x="332403" y="850368"/>
        <a:ext cx="4574449" cy="510240"/>
      </dsp:txXfrm>
    </dsp:sp>
    <dsp:sp modelId="{DBD61DCC-16D9-418A-9322-D2FD11FF21AB}">
      <dsp:nvSpPr>
        <dsp:cNvPr id="0" name=""/>
        <dsp:cNvSpPr/>
      </dsp:nvSpPr>
      <dsp:spPr>
        <a:xfrm>
          <a:off x="0" y="196680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682-72D3-4F3F-A22D-07CE937243FB}">
      <dsp:nvSpPr>
        <dsp:cNvPr id="0" name=""/>
        <dsp:cNvSpPr/>
      </dsp:nvSpPr>
      <dsp:spPr>
        <a:xfrm>
          <a:off x="304800" y="1673332"/>
          <a:ext cx="4646127" cy="55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3. Procesamiento</a:t>
          </a:r>
          <a:endParaRPr lang="es-PE" sz="1800" kern="1200" dirty="0"/>
        </a:p>
      </dsp:txBody>
      <dsp:txXfrm>
        <a:off x="332095" y="1700627"/>
        <a:ext cx="4591537" cy="504560"/>
      </dsp:txXfrm>
    </dsp:sp>
    <dsp:sp modelId="{4C9830C9-A4F9-4F0A-B368-B7E47A5274DD}">
      <dsp:nvSpPr>
        <dsp:cNvPr id="0" name=""/>
        <dsp:cNvSpPr/>
      </dsp:nvSpPr>
      <dsp:spPr>
        <a:xfrm>
          <a:off x="0" y="278328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8910D-FCF2-4330-A4CB-AADF4C2141F4}">
      <dsp:nvSpPr>
        <dsp:cNvPr id="0" name=""/>
        <dsp:cNvSpPr/>
      </dsp:nvSpPr>
      <dsp:spPr>
        <a:xfrm>
          <a:off x="304800" y="251760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4. Output</a:t>
          </a:r>
          <a:endParaRPr lang="es-PE" sz="1800" kern="1200" dirty="0"/>
        </a:p>
      </dsp:txBody>
      <dsp:txXfrm>
        <a:off x="330739" y="2543541"/>
        <a:ext cx="4215322" cy="479482"/>
      </dsp:txXfrm>
    </dsp:sp>
    <dsp:sp modelId="{550D47F0-CC5F-4DAB-8A2E-641EDC0657F8}">
      <dsp:nvSpPr>
        <dsp:cNvPr id="0" name=""/>
        <dsp:cNvSpPr/>
      </dsp:nvSpPr>
      <dsp:spPr>
        <a:xfrm>
          <a:off x="0" y="359976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D0A3-3BD0-4637-9D02-9E2CF28DAADD}">
      <dsp:nvSpPr>
        <dsp:cNvPr id="0" name=""/>
        <dsp:cNvSpPr/>
      </dsp:nvSpPr>
      <dsp:spPr>
        <a:xfrm>
          <a:off x="304800" y="333408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5. Potenciales mejoras</a:t>
          </a:r>
          <a:endParaRPr lang="es-PE" sz="1800" kern="1200" dirty="0"/>
        </a:p>
      </dsp:txBody>
      <dsp:txXfrm>
        <a:off x="330739" y="3360021"/>
        <a:ext cx="421532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139-03A2-44BE-AF98-F5DFC6A069E9}">
      <dsp:nvSpPr>
        <dsp:cNvPr id="0" name=""/>
        <dsp:cNvSpPr/>
      </dsp:nvSpPr>
      <dsp:spPr>
        <a:xfrm>
          <a:off x="0" y="271965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84D7-FECE-4F9C-A156-1F5B87D27A6D}">
      <dsp:nvSpPr>
        <dsp:cNvPr id="0" name=""/>
        <dsp:cNvSpPr/>
      </dsp:nvSpPr>
      <dsp:spPr>
        <a:xfrm>
          <a:off x="304800" y="10637"/>
          <a:ext cx="4613184" cy="52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1. Datos: </a:t>
          </a:r>
          <a:r>
            <a:rPr lang="es-PE" sz="1800" kern="1200" dirty="0" err="1" smtClean="0"/>
            <a:t>Comtrade</a:t>
          </a:r>
          <a:r>
            <a:rPr lang="es-PE" sz="1800" kern="1200" dirty="0" smtClean="0"/>
            <a:t> - UN</a:t>
          </a:r>
          <a:endParaRPr lang="es-PE" sz="1800" kern="1200" dirty="0"/>
        </a:p>
      </dsp:txBody>
      <dsp:txXfrm>
        <a:off x="330526" y="36363"/>
        <a:ext cx="4561732" cy="475556"/>
      </dsp:txXfrm>
    </dsp:sp>
    <dsp:sp modelId="{C0804057-E40F-4EB5-9AF7-EEABF22ED0B3}">
      <dsp:nvSpPr>
        <dsp:cNvPr id="0" name=""/>
        <dsp:cNvSpPr/>
      </dsp:nvSpPr>
      <dsp:spPr>
        <a:xfrm>
          <a:off x="0" y="112253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547E-AD34-4E1F-97E5-581E36A76B26}">
      <dsp:nvSpPr>
        <dsp:cNvPr id="0" name=""/>
        <dsp:cNvSpPr/>
      </dsp:nvSpPr>
      <dsp:spPr>
        <a:xfrm>
          <a:off x="304800" y="822765"/>
          <a:ext cx="4629655" cy="565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2. Motivación </a:t>
          </a:r>
          <a:endParaRPr lang="es-PE" sz="1800" kern="1200" dirty="0"/>
        </a:p>
      </dsp:txBody>
      <dsp:txXfrm>
        <a:off x="332403" y="850368"/>
        <a:ext cx="4574449" cy="510240"/>
      </dsp:txXfrm>
    </dsp:sp>
    <dsp:sp modelId="{DBD61DCC-16D9-418A-9322-D2FD11FF21AB}">
      <dsp:nvSpPr>
        <dsp:cNvPr id="0" name=""/>
        <dsp:cNvSpPr/>
      </dsp:nvSpPr>
      <dsp:spPr>
        <a:xfrm>
          <a:off x="0" y="196680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682-72D3-4F3F-A22D-07CE937243FB}">
      <dsp:nvSpPr>
        <dsp:cNvPr id="0" name=""/>
        <dsp:cNvSpPr/>
      </dsp:nvSpPr>
      <dsp:spPr>
        <a:xfrm>
          <a:off x="304800" y="1673332"/>
          <a:ext cx="4646127" cy="559150"/>
        </a:xfrm>
        <a:prstGeom prst="roundRect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3. Procesamiento</a:t>
          </a:r>
          <a:endParaRPr lang="es-PE" sz="1800" kern="1200" dirty="0"/>
        </a:p>
      </dsp:txBody>
      <dsp:txXfrm>
        <a:off x="332095" y="1700627"/>
        <a:ext cx="4591537" cy="504560"/>
      </dsp:txXfrm>
    </dsp:sp>
    <dsp:sp modelId="{4C9830C9-A4F9-4F0A-B368-B7E47A5274DD}">
      <dsp:nvSpPr>
        <dsp:cNvPr id="0" name=""/>
        <dsp:cNvSpPr/>
      </dsp:nvSpPr>
      <dsp:spPr>
        <a:xfrm>
          <a:off x="0" y="278328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8910D-FCF2-4330-A4CB-AADF4C2141F4}">
      <dsp:nvSpPr>
        <dsp:cNvPr id="0" name=""/>
        <dsp:cNvSpPr/>
      </dsp:nvSpPr>
      <dsp:spPr>
        <a:xfrm>
          <a:off x="304800" y="251760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4. Output</a:t>
          </a:r>
          <a:endParaRPr lang="es-PE" sz="1800" kern="1200" dirty="0"/>
        </a:p>
      </dsp:txBody>
      <dsp:txXfrm>
        <a:off x="330739" y="2543541"/>
        <a:ext cx="4215322" cy="479482"/>
      </dsp:txXfrm>
    </dsp:sp>
    <dsp:sp modelId="{550D47F0-CC5F-4DAB-8A2E-641EDC0657F8}">
      <dsp:nvSpPr>
        <dsp:cNvPr id="0" name=""/>
        <dsp:cNvSpPr/>
      </dsp:nvSpPr>
      <dsp:spPr>
        <a:xfrm>
          <a:off x="0" y="359976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D0A3-3BD0-4637-9D02-9E2CF28DAADD}">
      <dsp:nvSpPr>
        <dsp:cNvPr id="0" name=""/>
        <dsp:cNvSpPr/>
      </dsp:nvSpPr>
      <dsp:spPr>
        <a:xfrm>
          <a:off x="304800" y="333408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5. Potenciales mejoras</a:t>
          </a:r>
          <a:endParaRPr lang="es-PE" sz="1800" kern="1200" dirty="0"/>
        </a:p>
      </dsp:txBody>
      <dsp:txXfrm>
        <a:off x="330739" y="3360021"/>
        <a:ext cx="421532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139-03A2-44BE-AF98-F5DFC6A069E9}">
      <dsp:nvSpPr>
        <dsp:cNvPr id="0" name=""/>
        <dsp:cNvSpPr/>
      </dsp:nvSpPr>
      <dsp:spPr>
        <a:xfrm>
          <a:off x="0" y="271965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84D7-FECE-4F9C-A156-1F5B87D27A6D}">
      <dsp:nvSpPr>
        <dsp:cNvPr id="0" name=""/>
        <dsp:cNvSpPr/>
      </dsp:nvSpPr>
      <dsp:spPr>
        <a:xfrm>
          <a:off x="304800" y="10637"/>
          <a:ext cx="4613184" cy="52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1. Datos: </a:t>
          </a:r>
          <a:r>
            <a:rPr lang="es-PE" sz="1800" kern="1200" dirty="0" err="1" smtClean="0"/>
            <a:t>Comtrade</a:t>
          </a:r>
          <a:r>
            <a:rPr lang="es-PE" sz="1800" kern="1200" dirty="0" smtClean="0"/>
            <a:t> - UN</a:t>
          </a:r>
          <a:endParaRPr lang="es-PE" sz="1800" kern="1200" dirty="0"/>
        </a:p>
      </dsp:txBody>
      <dsp:txXfrm>
        <a:off x="330526" y="36363"/>
        <a:ext cx="4561732" cy="475556"/>
      </dsp:txXfrm>
    </dsp:sp>
    <dsp:sp modelId="{C0804057-E40F-4EB5-9AF7-EEABF22ED0B3}">
      <dsp:nvSpPr>
        <dsp:cNvPr id="0" name=""/>
        <dsp:cNvSpPr/>
      </dsp:nvSpPr>
      <dsp:spPr>
        <a:xfrm>
          <a:off x="0" y="112253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547E-AD34-4E1F-97E5-581E36A76B26}">
      <dsp:nvSpPr>
        <dsp:cNvPr id="0" name=""/>
        <dsp:cNvSpPr/>
      </dsp:nvSpPr>
      <dsp:spPr>
        <a:xfrm>
          <a:off x="304800" y="822765"/>
          <a:ext cx="4629655" cy="565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2. Motivación </a:t>
          </a:r>
          <a:endParaRPr lang="es-PE" sz="1800" kern="1200" dirty="0"/>
        </a:p>
      </dsp:txBody>
      <dsp:txXfrm>
        <a:off x="332403" y="850368"/>
        <a:ext cx="4574449" cy="510240"/>
      </dsp:txXfrm>
    </dsp:sp>
    <dsp:sp modelId="{DBD61DCC-16D9-418A-9322-D2FD11FF21AB}">
      <dsp:nvSpPr>
        <dsp:cNvPr id="0" name=""/>
        <dsp:cNvSpPr/>
      </dsp:nvSpPr>
      <dsp:spPr>
        <a:xfrm>
          <a:off x="0" y="196680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682-72D3-4F3F-A22D-07CE937243FB}">
      <dsp:nvSpPr>
        <dsp:cNvPr id="0" name=""/>
        <dsp:cNvSpPr/>
      </dsp:nvSpPr>
      <dsp:spPr>
        <a:xfrm>
          <a:off x="304800" y="1673332"/>
          <a:ext cx="4646127" cy="55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3. Procesamiento</a:t>
          </a:r>
          <a:endParaRPr lang="es-PE" sz="1800" kern="1200" dirty="0"/>
        </a:p>
      </dsp:txBody>
      <dsp:txXfrm>
        <a:off x="332095" y="1700627"/>
        <a:ext cx="4591537" cy="504560"/>
      </dsp:txXfrm>
    </dsp:sp>
    <dsp:sp modelId="{4C9830C9-A4F9-4F0A-B368-B7E47A5274DD}">
      <dsp:nvSpPr>
        <dsp:cNvPr id="0" name=""/>
        <dsp:cNvSpPr/>
      </dsp:nvSpPr>
      <dsp:spPr>
        <a:xfrm>
          <a:off x="0" y="278328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8910D-FCF2-4330-A4CB-AADF4C2141F4}">
      <dsp:nvSpPr>
        <dsp:cNvPr id="0" name=""/>
        <dsp:cNvSpPr/>
      </dsp:nvSpPr>
      <dsp:spPr>
        <a:xfrm>
          <a:off x="304800" y="2517602"/>
          <a:ext cx="4267200" cy="531360"/>
        </a:xfrm>
        <a:prstGeom prst="roundRect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4. Output</a:t>
          </a:r>
          <a:endParaRPr lang="es-PE" sz="1800" kern="1200" dirty="0"/>
        </a:p>
      </dsp:txBody>
      <dsp:txXfrm>
        <a:off x="330739" y="2543541"/>
        <a:ext cx="4215322" cy="479482"/>
      </dsp:txXfrm>
    </dsp:sp>
    <dsp:sp modelId="{550D47F0-CC5F-4DAB-8A2E-641EDC0657F8}">
      <dsp:nvSpPr>
        <dsp:cNvPr id="0" name=""/>
        <dsp:cNvSpPr/>
      </dsp:nvSpPr>
      <dsp:spPr>
        <a:xfrm>
          <a:off x="0" y="359976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D0A3-3BD0-4637-9D02-9E2CF28DAADD}">
      <dsp:nvSpPr>
        <dsp:cNvPr id="0" name=""/>
        <dsp:cNvSpPr/>
      </dsp:nvSpPr>
      <dsp:spPr>
        <a:xfrm>
          <a:off x="304800" y="333408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5. Potenciales mejoras</a:t>
          </a:r>
          <a:endParaRPr lang="es-PE" sz="1800" kern="1200" dirty="0"/>
        </a:p>
      </dsp:txBody>
      <dsp:txXfrm>
        <a:off x="330739" y="3360021"/>
        <a:ext cx="421532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7139-03A2-44BE-AF98-F5DFC6A069E9}">
      <dsp:nvSpPr>
        <dsp:cNvPr id="0" name=""/>
        <dsp:cNvSpPr/>
      </dsp:nvSpPr>
      <dsp:spPr>
        <a:xfrm>
          <a:off x="0" y="271965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84D7-FECE-4F9C-A156-1F5B87D27A6D}">
      <dsp:nvSpPr>
        <dsp:cNvPr id="0" name=""/>
        <dsp:cNvSpPr/>
      </dsp:nvSpPr>
      <dsp:spPr>
        <a:xfrm>
          <a:off x="304800" y="10637"/>
          <a:ext cx="4613184" cy="52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1. Datos: </a:t>
          </a:r>
          <a:r>
            <a:rPr lang="es-PE" sz="1800" kern="1200" dirty="0" err="1" smtClean="0"/>
            <a:t>Comtrade</a:t>
          </a:r>
          <a:r>
            <a:rPr lang="es-PE" sz="1800" kern="1200" dirty="0" smtClean="0"/>
            <a:t> - UN</a:t>
          </a:r>
          <a:endParaRPr lang="es-PE" sz="1800" kern="1200" dirty="0"/>
        </a:p>
      </dsp:txBody>
      <dsp:txXfrm>
        <a:off x="330526" y="36363"/>
        <a:ext cx="4561732" cy="475556"/>
      </dsp:txXfrm>
    </dsp:sp>
    <dsp:sp modelId="{C0804057-E40F-4EB5-9AF7-EEABF22ED0B3}">
      <dsp:nvSpPr>
        <dsp:cNvPr id="0" name=""/>
        <dsp:cNvSpPr/>
      </dsp:nvSpPr>
      <dsp:spPr>
        <a:xfrm>
          <a:off x="0" y="112253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547E-AD34-4E1F-97E5-581E36A76B26}">
      <dsp:nvSpPr>
        <dsp:cNvPr id="0" name=""/>
        <dsp:cNvSpPr/>
      </dsp:nvSpPr>
      <dsp:spPr>
        <a:xfrm>
          <a:off x="304800" y="822765"/>
          <a:ext cx="4629655" cy="565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2. Motivación </a:t>
          </a:r>
          <a:endParaRPr lang="es-PE" sz="1800" kern="1200" dirty="0"/>
        </a:p>
      </dsp:txBody>
      <dsp:txXfrm>
        <a:off x="332403" y="850368"/>
        <a:ext cx="4574449" cy="510240"/>
      </dsp:txXfrm>
    </dsp:sp>
    <dsp:sp modelId="{DBD61DCC-16D9-418A-9322-D2FD11FF21AB}">
      <dsp:nvSpPr>
        <dsp:cNvPr id="0" name=""/>
        <dsp:cNvSpPr/>
      </dsp:nvSpPr>
      <dsp:spPr>
        <a:xfrm>
          <a:off x="0" y="196680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EF682-72D3-4F3F-A22D-07CE937243FB}">
      <dsp:nvSpPr>
        <dsp:cNvPr id="0" name=""/>
        <dsp:cNvSpPr/>
      </dsp:nvSpPr>
      <dsp:spPr>
        <a:xfrm>
          <a:off x="304800" y="1673332"/>
          <a:ext cx="4646127" cy="55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3. Procesamiento</a:t>
          </a:r>
          <a:endParaRPr lang="es-PE" sz="1800" kern="1200" dirty="0"/>
        </a:p>
      </dsp:txBody>
      <dsp:txXfrm>
        <a:off x="332095" y="1700627"/>
        <a:ext cx="4591537" cy="504560"/>
      </dsp:txXfrm>
    </dsp:sp>
    <dsp:sp modelId="{4C9830C9-A4F9-4F0A-B368-B7E47A5274DD}">
      <dsp:nvSpPr>
        <dsp:cNvPr id="0" name=""/>
        <dsp:cNvSpPr/>
      </dsp:nvSpPr>
      <dsp:spPr>
        <a:xfrm>
          <a:off x="0" y="278328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8910D-FCF2-4330-A4CB-AADF4C2141F4}">
      <dsp:nvSpPr>
        <dsp:cNvPr id="0" name=""/>
        <dsp:cNvSpPr/>
      </dsp:nvSpPr>
      <dsp:spPr>
        <a:xfrm>
          <a:off x="304800" y="2517602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4. Output</a:t>
          </a:r>
          <a:endParaRPr lang="es-PE" sz="1800" kern="1200" dirty="0"/>
        </a:p>
      </dsp:txBody>
      <dsp:txXfrm>
        <a:off x="330739" y="2543541"/>
        <a:ext cx="4215322" cy="479482"/>
      </dsp:txXfrm>
    </dsp:sp>
    <dsp:sp modelId="{550D47F0-CC5F-4DAB-8A2E-641EDC0657F8}">
      <dsp:nvSpPr>
        <dsp:cNvPr id="0" name=""/>
        <dsp:cNvSpPr/>
      </dsp:nvSpPr>
      <dsp:spPr>
        <a:xfrm>
          <a:off x="0" y="3599762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D0A3-3BD0-4637-9D02-9E2CF28DAADD}">
      <dsp:nvSpPr>
        <dsp:cNvPr id="0" name=""/>
        <dsp:cNvSpPr/>
      </dsp:nvSpPr>
      <dsp:spPr>
        <a:xfrm>
          <a:off x="304800" y="3334082"/>
          <a:ext cx="4267200" cy="531360"/>
        </a:xfrm>
        <a:prstGeom prst="roundRect">
          <a:avLst/>
        </a:prstGeom>
        <a:solidFill>
          <a:schemeClr val="accent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5. Potenciales mejoras</a:t>
          </a:r>
          <a:endParaRPr lang="es-PE" sz="1800" kern="1200" dirty="0"/>
        </a:p>
      </dsp:txBody>
      <dsp:txXfrm>
        <a:off x="330739" y="3360021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68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51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58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5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911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3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0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8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4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2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14E4D97-72AC-4905-841A-182BA835890B}" type="datetimeFigureOut">
              <a:rPr lang="es-PE" smtClean="0"/>
              <a:t>2020-01-10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B263283-9127-4315-B15E-44B534DE8EE6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6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4219" y="1268052"/>
            <a:ext cx="643682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b="1" dirty="0" smtClean="0"/>
              <a:t>Descarga de datos de comercio </a:t>
            </a:r>
          </a:p>
          <a:p>
            <a:pPr algn="ctr"/>
            <a:r>
              <a:rPr lang="es-PE" sz="3600" b="1" dirty="0" smtClean="0"/>
              <a:t>mundial de la API de </a:t>
            </a:r>
            <a:r>
              <a:rPr lang="es-PE" sz="3600" b="1" dirty="0" err="1" smtClean="0"/>
              <a:t>Comtrade</a:t>
            </a:r>
            <a:endParaRPr lang="es-PE" sz="3600" b="1" dirty="0"/>
          </a:p>
          <a:p>
            <a:pPr algn="ctr"/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r>
              <a:rPr lang="es-PE" sz="2800" dirty="0" smtClean="0"/>
              <a:t>Bruno Gonzaga</a:t>
            </a:r>
          </a:p>
          <a:p>
            <a:pPr algn="ctr"/>
            <a:endParaRPr lang="es-PE" sz="1200" dirty="0" smtClean="0"/>
          </a:p>
          <a:p>
            <a:pPr algn="ctr"/>
            <a:r>
              <a:rPr lang="es-PE" sz="2800" dirty="0" smtClean="0"/>
              <a:t>Departamento de Análisis de Coyuntura</a:t>
            </a:r>
          </a:p>
          <a:p>
            <a:pPr algn="ctr"/>
            <a:endParaRPr lang="es-PE" sz="1000" dirty="0"/>
          </a:p>
          <a:p>
            <a:pPr algn="ctr"/>
            <a:r>
              <a:rPr lang="es-PE" sz="2000" dirty="0" smtClean="0"/>
              <a:t>10 enero de 2020</a:t>
            </a:r>
            <a:endParaRPr lang="es-PE" sz="2000" dirty="0"/>
          </a:p>
        </p:txBody>
      </p:sp>
      <p:pic>
        <p:nvPicPr>
          <p:cNvPr id="2050" name="Picture 2" descr="Image result for pyth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71" y="2836677"/>
            <a:ext cx="887321" cy="8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8627756"/>
              </p:ext>
            </p:extLst>
          </p:nvPr>
        </p:nvGraphicFramePr>
        <p:xfrm>
          <a:off x="1680519" y="11910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pic>
        <p:nvPicPr>
          <p:cNvPr id="1026" name="Picture 2" descr="Image result for API expla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9" b="3663"/>
          <a:stretch/>
        </p:blipFill>
        <p:spPr bwMode="auto">
          <a:xfrm>
            <a:off x="1087909" y="1804086"/>
            <a:ext cx="7429500" cy="397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06316" y="3361037"/>
            <a:ext cx="112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PE" dirty="0" err="1" smtClean="0"/>
              <a:t>Client</a:t>
            </a:r>
            <a:r>
              <a:rPr lang="es-PE" dirty="0" smtClean="0"/>
              <a:t> </a:t>
            </a:r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Request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4233432" y="193589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Comtrade</a:t>
            </a:r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88811" y="4946818"/>
            <a:ext cx="18135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PE" dirty="0" err="1" smtClean="0"/>
              <a:t>Database</a:t>
            </a:r>
            <a:endParaRPr lang="es-PE" dirty="0" smtClean="0"/>
          </a:p>
          <a:p>
            <a:pPr algn="ctr"/>
            <a:r>
              <a:rPr lang="es-PE" dirty="0" smtClean="0"/>
              <a:t>(</a:t>
            </a:r>
            <a:r>
              <a:rPr lang="es-PE" dirty="0" err="1" smtClean="0"/>
              <a:t>Request</a:t>
            </a:r>
            <a:r>
              <a:rPr lang="es-PE" dirty="0" smtClean="0"/>
              <a:t> output)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11475" y="4946819"/>
            <a:ext cx="20061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Database</a:t>
            </a:r>
            <a:endParaRPr lang="es-PE" dirty="0" smtClean="0"/>
          </a:p>
          <a:p>
            <a:pPr algn="ctr"/>
            <a:r>
              <a:rPr lang="es-PE" dirty="0" smtClean="0"/>
              <a:t>(Excel </a:t>
            </a:r>
            <a:r>
              <a:rPr lang="es-PE" dirty="0" err="1" smtClean="0"/>
              <a:t>workbook</a:t>
            </a:r>
            <a:r>
              <a:rPr lang="es-PE" dirty="0" smtClean="0"/>
              <a:t>) 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3418703" y="2437028"/>
            <a:ext cx="96382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3418703" y="2568833"/>
            <a:ext cx="96382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5120407" y="4301181"/>
            <a:ext cx="96382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4216140" y="3046286"/>
            <a:ext cx="981936" cy="972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Flecha derecha 19"/>
          <p:cNvSpPr/>
          <p:nvPr/>
        </p:nvSpPr>
        <p:spPr>
          <a:xfrm>
            <a:off x="3575222" y="2568833"/>
            <a:ext cx="716692" cy="313038"/>
          </a:xfrm>
          <a:prstGeom prst="right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Flecha derecha 21"/>
          <p:cNvSpPr/>
          <p:nvPr/>
        </p:nvSpPr>
        <p:spPr>
          <a:xfrm rot="5400000">
            <a:off x="4444312" y="3375969"/>
            <a:ext cx="716692" cy="313038"/>
          </a:xfrm>
          <a:prstGeom prst="right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 derecha 22"/>
          <p:cNvSpPr/>
          <p:nvPr/>
        </p:nvSpPr>
        <p:spPr>
          <a:xfrm>
            <a:off x="5243974" y="4367083"/>
            <a:ext cx="716692" cy="313038"/>
          </a:xfrm>
          <a:prstGeom prst="right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33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42551" y="922638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Paquetes utilizados en el código</a:t>
            </a:r>
            <a:endParaRPr lang="es-PE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71" y="2033844"/>
            <a:ext cx="6383294" cy="24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42551" y="922638"/>
            <a:ext cx="419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Forma de hacer la consulta: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400" dirty="0"/>
          </a:p>
          <a:p>
            <a:endParaRPr lang="es-PE" sz="2400" dirty="0"/>
          </a:p>
        </p:txBody>
      </p:sp>
      <p:sp>
        <p:nvSpPr>
          <p:cNvPr id="7" name="Rectángulo 6"/>
          <p:cNvSpPr/>
          <p:nvPr/>
        </p:nvSpPr>
        <p:spPr>
          <a:xfrm>
            <a:off x="838200" y="1863474"/>
            <a:ext cx="7990703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URL base + código del producto + otros parámetros</a:t>
            </a:r>
          </a:p>
          <a:p>
            <a:r>
              <a:rPr lang="es-PE" sz="1400" dirty="0" smtClean="0"/>
              <a:t>  www.comtrade....        </a:t>
            </a:r>
            <a:r>
              <a:rPr lang="es-PE" sz="1400" dirty="0"/>
              <a:t> </a:t>
            </a:r>
            <a:r>
              <a:rPr lang="es-PE" sz="1400" dirty="0" smtClean="0"/>
              <a:t>   clasificación HS (</a:t>
            </a:r>
            <a:r>
              <a:rPr lang="es-PE" sz="1400" dirty="0" err="1" smtClean="0"/>
              <a:t>Harmonized</a:t>
            </a:r>
            <a:r>
              <a:rPr lang="es-PE" sz="1400" dirty="0" smtClean="0"/>
              <a:t> </a:t>
            </a:r>
            <a:r>
              <a:rPr lang="es-PE" sz="1400" dirty="0" err="1" smtClean="0"/>
              <a:t>System</a:t>
            </a:r>
            <a:r>
              <a:rPr lang="es-PE" sz="1400" dirty="0" smtClean="0"/>
              <a:t>)             año, </a:t>
            </a:r>
            <a:r>
              <a:rPr lang="es-PE" sz="1400" dirty="0" err="1" smtClean="0"/>
              <a:t>partners</a:t>
            </a:r>
            <a:r>
              <a:rPr lang="es-PE" sz="1400" dirty="0" smtClean="0"/>
              <a:t>, </a:t>
            </a:r>
            <a:r>
              <a:rPr lang="es-PE" sz="1400" dirty="0" err="1" smtClean="0"/>
              <a:t>export</a:t>
            </a:r>
            <a:r>
              <a:rPr lang="es-PE" sz="1400" dirty="0" smtClean="0"/>
              <a:t>/</a:t>
            </a:r>
            <a:r>
              <a:rPr lang="es-PE" sz="1400" dirty="0" err="1" smtClean="0"/>
              <a:t>import</a:t>
            </a:r>
            <a:r>
              <a:rPr lang="es-PE" sz="1400" dirty="0" smtClean="0"/>
              <a:t>…</a:t>
            </a:r>
            <a:endParaRPr lang="es-PE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26074" y="3538675"/>
            <a:ext cx="8202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Límites de uso de la API:</a:t>
            </a:r>
          </a:p>
          <a:p>
            <a:r>
              <a:rPr lang="es-PE" sz="2400" dirty="0"/>
              <a:t>	</a:t>
            </a:r>
          </a:p>
          <a:p>
            <a:r>
              <a:rPr lang="es-PE" sz="2400" dirty="0" smtClean="0"/>
              <a:t>	- </a:t>
            </a:r>
            <a:r>
              <a:rPr lang="es-PE" sz="2400" dirty="0" err="1" smtClean="0"/>
              <a:t>Rate</a:t>
            </a:r>
            <a:r>
              <a:rPr lang="es-PE" sz="2400" dirty="0" smtClean="0"/>
              <a:t> </a:t>
            </a:r>
            <a:r>
              <a:rPr lang="es-PE" sz="2400" dirty="0" err="1" smtClean="0"/>
              <a:t>limit</a:t>
            </a:r>
            <a:r>
              <a:rPr lang="es-PE" sz="2400" dirty="0" smtClean="0"/>
              <a:t> (</a:t>
            </a:r>
            <a:r>
              <a:rPr lang="es-PE" sz="2400" dirty="0" err="1" smtClean="0"/>
              <a:t>guests</a:t>
            </a:r>
            <a:r>
              <a:rPr lang="es-PE" sz="2400" dirty="0" smtClean="0"/>
              <a:t>): 1 </a:t>
            </a:r>
            <a:r>
              <a:rPr lang="es-PE" sz="2400" dirty="0" err="1" smtClean="0"/>
              <a:t>request</a:t>
            </a:r>
            <a:r>
              <a:rPr lang="es-PE" sz="2400" dirty="0" smtClean="0"/>
              <a:t> por segundo</a:t>
            </a:r>
          </a:p>
          <a:p>
            <a:r>
              <a:rPr lang="es-PE" sz="2400" dirty="0"/>
              <a:t>	</a:t>
            </a:r>
            <a:r>
              <a:rPr lang="es-PE" sz="2400" dirty="0" smtClean="0"/>
              <a:t>- </a:t>
            </a:r>
            <a:r>
              <a:rPr lang="es-PE" sz="2400" dirty="0" err="1" smtClean="0"/>
              <a:t>Usage</a:t>
            </a:r>
            <a:r>
              <a:rPr lang="es-PE" sz="2400" dirty="0" smtClean="0"/>
              <a:t> </a:t>
            </a:r>
            <a:r>
              <a:rPr lang="es-PE" sz="2400" dirty="0" err="1" smtClean="0"/>
              <a:t>limit</a:t>
            </a:r>
            <a:r>
              <a:rPr lang="es-PE" sz="2400" dirty="0" smtClean="0"/>
              <a:t> (</a:t>
            </a:r>
            <a:r>
              <a:rPr lang="es-PE" sz="2400" dirty="0" err="1" smtClean="0"/>
              <a:t>guests</a:t>
            </a:r>
            <a:r>
              <a:rPr lang="es-PE" sz="2400" dirty="0" smtClean="0"/>
              <a:t>): 100 </a:t>
            </a:r>
            <a:r>
              <a:rPr lang="es-PE" sz="2400" dirty="0" err="1" smtClean="0"/>
              <a:t>requests</a:t>
            </a:r>
            <a:r>
              <a:rPr lang="es-PE" sz="2400" dirty="0" smtClean="0"/>
              <a:t> por hora</a:t>
            </a:r>
          </a:p>
          <a:p>
            <a:r>
              <a:rPr lang="es-PE" sz="2400" dirty="0" smtClean="0"/>
              <a:t>	- </a:t>
            </a:r>
            <a:r>
              <a:rPr lang="es-PE" sz="2400" dirty="0" err="1" smtClean="0"/>
              <a:t>Usage</a:t>
            </a:r>
            <a:r>
              <a:rPr lang="es-PE" sz="2400" dirty="0" smtClean="0"/>
              <a:t> </a:t>
            </a:r>
            <a:r>
              <a:rPr lang="es-PE" sz="2400" dirty="0" err="1" smtClean="0"/>
              <a:t>limit</a:t>
            </a:r>
            <a:r>
              <a:rPr lang="es-PE" sz="2400" dirty="0" smtClean="0"/>
              <a:t> (</a:t>
            </a:r>
            <a:r>
              <a:rPr lang="es-PE" sz="2400" dirty="0" err="1" smtClean="0"/>
              <a:t>authenticated</a:t>
            </a:r>
            <a:r>
              <a:rPr lang="es-PE" sz="2400" dirty="0" smtClean="0"/>
              <a:t>): 10,000 </a:t>
            </a:r>
            <a:r>
              <a:rPr lang="es-PE" sz="2400" dirty="0" err="1" smtClean="0"/>
              <a:t>requests</a:t>
            </a:r>
            <a:r>
              <a:rPr lang="es-PE" sz="2400" dirty="0" smtClean="0"/>
              <a:t> por hora</a:t>
            </a:r>
          </a:p>
          <a:p>
            <a:r>
              <a:rPr lang="es-PE" sz="2400" dirty="0" smtClean="0"/>
              <a:t>	- </a:t>
            </a:r>
            <a:r>
              <a:rPr lang="es-PE" sz="2400" dirty="0" err="1" smtClean="0"/>
              <a:t>Parameter</a:t>
            </a:r>
            <a:r>
              <a:rPr lang="es-PE" sz="2400" dirty="0" smtClean="0"/>
              <a:t> </a:t>
            </a:r>
            <a:r>
              <a:rPr lang="es-PE" sz="2400" dirty="0" err="1" smtClean="0"/>
              <a:t>combination</a:t>
            </a:r>
            <a:r>
              <a:rPr lang="es-PE" sz="2400" dirty="0" smtClean="0"/>
              <a:t> </a:t>
            </a:r>
            <a:r>
              <a:rPr lang="es-PE" sz="2400" dirty="0" err="1" smtClean="0"/>
              <a:t>limit</a:t>
            </a:r>
            <a:r>
              <a:rPr lang="es-PE" sz="2400" dirty="0" smtClean="0"/>
              <a:t>: periodo, </a:t>
            </a:r>
            <a:r>
              <a:rPr lang="es-PE" sz="2400" dirty="0" err="1" smtClean="0"/>
              <a:t>reporters</a:t>
            </a:r>
            <a:r>
              <a:rPr lang="es-PE" sz="2400" dirty="0" smtClean="0"/>
              <a:t> y 	  </a:t>
            </a:r>
            <a:r>
              <a:rPr lang="es-PE" sz="2400" dirty="0" err="1" smtClean="0"/>
              <a:t>partners</a:t>
            </a:r>
            <a:r>
              <a:rPr lang="es-PE" sz="2400" dirty="0" smtClean="0"/>
              <a:t> están limitados a 5 cada uno por </a:t>
            </a:r>
            <a:r>
              <a:rPr lang="es-PE" sz="2400" dirty="0" err="1" smtClean="0"/>
              <a:t>request</a:t>
            </a:r>
            <a:r>
              <a:rPr lang="es-PE" sz="2400" dirty="0" smtClean="0"/>
              <a:t>.</a:t>
            </a:r>
          </a:p>
          <a:p>
            <a:endParaRPr lang="es-PE" sz="2400" dirty="0"/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8832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42551" y="922638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Parámetros de las búsquedas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854002"/>
            <a:ext cx="8310949" cy="3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42551" y="92263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Bucle para hacer un </a:t>
            </a:r>
            <a:r>
              <a:rPr lang="es-PE" sz="2400" dirty="0" err="1" smtClean="0"/>
              <a:t>request</a:t>
            </a:r>
            <a:r>
              <a:rPr lang="es-PE" sz="2400" dirty="0" smtClean="0"/>
              <a:t> por cada producto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52" y="1639675"/>
            <a:ext cx="8012566" cy="46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42551" y="922638"/>
            <a:ext cx="434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Identificación del IP y </a:t>
            </a:r>
            <a:r>
              <a:rPr lang="es-PE" sz="2400" dirty="0" err="1" smtClean="0"/>
              <a:t>request</a:t>
            </a:r>
            <a:endParaRPr lang="es-PE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51" y="1987703"/>
            <a:ext cx="8225132" cy="3260572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756850" y="4495801"/>
            <a:ext cx="4805749" cy="7524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62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42551" y="922638"/>
            <a:ext cx="443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Transformación del </a:t>
            </a:r>
            <a:r>
              <a:rPr lang="es-PE" sz="2400" dirty="0" err="1" smtClean="0"/>
              <a:t>dataframe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833332"/>
            <a:ext cx="8355477" cy="29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607164" y="90617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3. Procesamiento</a:t>
            </a:r>
            <a:endParaRPr lang="es-PE" sz="24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42551" y="922638"/>
            <a:ext cx="587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Grabar el </a:t>
            </a:r>
            <a:r>
              <a:rPr lang="es-PE" sz="2400" dirty="0" err="1" smtClean="0"/>
              <a:t>dataframe</a:t>
            </a:r>
            <a:r>
              <a:rPr lang="es-PE" sz="2400" dirty="0" smtClean="0"/>
              <a:t> en el archivo madre</a:t>
            </a:r>
            <a:endParaRPr lang="es-PE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1840149"/>
            <a:ext cx="8282277" cy="36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03317113"/>
              </p:ext>
            </p:extLst>
          </p:nvPr>
        </p:nvGraphicFramePr>
        <p:xfrm>
          <a:off x="1680519" y="11910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33772279"/>
              </p:ext>
            </p:extLst>
          </p:nvPr>
        </p:nvGraphicFramePr>
        <p:xfrm>
          <a:off x="1680519" y="11910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1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554213" y="10554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4. Output</a:t>
            </a:r>
            <a:endParaRPr lang="es-PE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44900" y="69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4" y="1756045"/>
            <a:ext cx="82772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554213" y="10554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4. Output</a:t>
            </a:r>
            <a:endParaRPr lang="es-PE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44900" y="69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85" y="1412803"/>
            <a:ext cx="7032901" cy="45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554213" y="10554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4. Output</a:t>
            </a:r>
            <a:endParaRPr lang="es-PE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44900" y="69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85" y="1316324"/>
            <a:ext cx="7032901" cy="49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554213" y="10554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4. Output</a:t>
            </a:r>
            <a:endParaRPr lang="es-PE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44900" y="69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7" y="1516827"/>
            <a:ext cx="7527075" cy="39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29430863"/>
              </p:ext>
            </p:extLst>
          </p:nvPr>
        </p:nvGraphicFramePr>
        <p:xfrm>
          <a:off x="1680519" y="11910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7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811475" y="93873"/>
            <a:ext cx="313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5</a:t>
            </a:r>
            <a:r>
              <a:rPr lang="es-PE" sz="2400" dirty="0" smtClean="0"/>
              <a:t>. Potenciales mejoras</a:t>
            </a:r>
            <a:endParaRPr lang="es-PE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82710" y="1252838"/>
            <a:ext cx="8272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Mejorar el código actual: parsimonia, función de límite de uso, agregar más productos (metales), complicaciones acerca del uso de gráficos en Excel.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Explorar más outputs: países exportadores netos de petróleo y sus correspondientes socios comerciales,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El anterior punto es condicional a que se pueda obtener una licencia de uso extendida en el API de </a:t>
            </a:r>
            <a:r>
              <a:rPr lang="es-ES" sz="2400" dirty="0" err="1" smtClean="0"/>
              <a:t>Comtrade</a:t>
            </a:r>
            <a:r>
              <a:rPr lang="es-ES" sz="2400" dirty="0" smtClean="0"/>
              <a:t>.</a:t>
            </a:r>
          </a:p>
          <a:p>
            <a:pPr algn="just"/>
            <a:endParaRPr lang="es-ES" sz="24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644900" y="69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08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4219" y="1268052"/>
            <a:ext cx="643682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b="1" dirty="0" smtClean="0"/>
              <a:t>Descarga de datos de comercio </a:t>
            </a:r>
          </a:p>
          <a:p>
            <a:pPr algn="ctr"/>
            <a:r>
              <a:rPr lang="es-PE" sz="3600" b="1" dirty="0" smtClean="0"/>
              <a:t>mundial de la API de </a:t>
            </a:r>
            <a:r>
              <a:rPr lang="es-PE" sz="3600" b="1" dirty="0" err="1" smtClean="0"/>
              <a:t>Comtrade</a:t>
            </a:r>
            <a:endParaRPr lang="es-PE" sz="3600" b="1" dirty="0"/>
          </a:p>
          <a:p>
            <a:pPr algn="ctr"/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r>
              <a:rPr lang="es-PE" sz="2800" dirty="0" smtClean="0"/>
              <a:t>Bruno Gonzaga</a:t>
            </a:r>
          </a:p>
          <a:p>
            <a:pPr algn="ctr"/>
            <a:endParaRPr lang="es-PE" sz="1200" dirty="0" smtClean="0"/>
          </a:p>
          <a:p>
            <a:pPr algn="ctr"/>
            <a:r>
              <a:rPr lang="es-PE" sz="2800" dirty="0" smtClean="0"/>
              <a:t>Departamento de Análisis de Coyuntura</a:t>
            </a:r>
          </a:p>
          <a:p>
            <a:pPr algn="ctr"/>
            <a:endParaRPr lang="es-PE" sz="1000" dirty="0"/>
          </a:p>
          <a:p>
            <a:pPr algn="ctr"/>
            <a:r>
              <a:rPr lang="es-PE" sz="2000" dirty="0" smtClean="0"/>
              <a:t>10 enero de 2020</a:t>
            </a:r>
            <a:endParaRPr lang="es-PE" sz="2000" dirty="0"/>
          </a:p>
        </p:txBody>
      </p:sp>
      <p:pic>
        <p:nvPicPr>
          <p:cNvPr id="2050" name="Picture 2" descr="Image result for pyth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71" y="2836677"/>
            <a:ext cx="887321" cy="8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11902705"/>
              </p:ext>
            </p:extLst>
          </p:nvPr>
        </p:nvGraphicFramePr>
        <p:xfrm>
          <a:off x="1680519" y="11910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811475" y="93873"/>
            <a:ext cx="324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1</a:t>
            </a:r>
            <a:r>
              <a:rPr lang="es-PE" sz="2400" dirty="0" smtClean="0"/>
              <a:t>. Datos </a:t>
            </a:r>
            <a:r>
              <a:rPr lang="es-PE" sz="2400" dirty="0" err="1" smtClean="0"/>
              <a:t>Comtrade</a:t>
            </a:r>
            <a:r>
              <a:rPr lang="es-PE" sz="2400" dirty="0"/>
              <a:t> </a:t>
            </a:r>
            <a:r>
              <a:rPr lang="es-PE" sz="2400" dirty="0" smtClean="0"/>
              <a:t>- UN</a:t>
            </a:r>
            <a:endParaRPr lang="es-PE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82710" y="1252838"/>
            <a:ext cx="827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/>
              <a:t>UN COMTRADE </a:t>
            </a:r>
            <a:r>
              <a:rPr lang="es-ES" sz="2400" dirty="0" smtClean="0"/>
              <a:t>es </a:t>
            </a:r>
            <a:r>
              <a:rPr lang="es-ES" sz="2400" dirty="0"/>
              <a:t>el mayor </a:t>
            </a:r>
            <a:r>
              <a:rPr lang="es-ES" sz="2400" dirty="0" smtClean="0"/>
              <a:t>repositorio de </a:t>
            </a:r>
            <a:r>
              <a:rPr lang="es-ES" sz="2400" dirty="0"/>
              <a:t>datos de </a:t>
            </a:r>
            <a:r>
              <a:rPr lang="es-ES" sz="2400" b="1" dirty="0"/>
              <a:t>comercio </a:t>
            </a:r>
            <a:r>
              <a:rPr lang="es-ES" sz="2400" b="1" dirty="0" smtClean="0"/>
              <a:t>internacional</a:t>
            </a:r>
            <a:r>
              <a:rPr lang="es-ES" sz="2400" dirty="0" smtClean="0"/>
              <a:t>. </a:t>
            </a:r>
            <a:r>
              <a:rPr lang="es-ES" sz="2400" dirty="0"/>
              <a:t>Contiene más de 3 mil millones de registros de datos desde 1962 y está disponible públicamente en Internet. </a:t>
            </a:r>
            <a:endParaRPr lang="es-ES" sz="2400" dirty="0" smtClean="0"/>
          </a:p>
          <a:p>
            <a:pPr algn="just"/>
            <a:endParaRPr lang="es-ES" sz="24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644900" y="69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</p:txBody>
      </p:sp>
      <p:pic>
        <p:nvPicPr>
          <p:cNvPr id="6149" name="Picture 5" descr="Image result for un comt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777402"/>
            <a:ext cx="5224420" cy="11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811475" y="93873"/>
            <a:ext cx="324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1</a:t>
            </a:r>
            <a:r>
              <a:rPr lang="es-PE" sz="2400" dirty="0" smtClean="0"/>
              <a:t>. Datos </a:t>
            </a:r>
            <a:r>
              <a:rPr lang="es-PE" sz="2400" dirty="0" err="1" smtClean="0"/>
              <a:t>Comtrade</a:t>
            </a:r>
            <a:r>
              <a:rPr lang="es-PE" sz="2400" dirty="0"/>
              <a:t> </a:t>
            </a:r>
            <a:r>
              <a:rPr lang="es-PE" sz="2400" dirty="0" smtClean="0"/>
              <a:t>- UN</a:t>
            </a:r>
            <a:endParaRPr lang="es-PE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8433" y="1430470"/>
            <a:ext cx="8101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UN COMTRADE convierte todos </a:t>
            </a:r>
            <a:r>
              <a:rPr lang="es-ES" sz="2400" dirty="0"/>
              <a:t>los valores de los productos </a:t>
            </a:r>
            <a:r>
              <a:rPr lang="es-ES" sz="2400" b="1" dirty="0" smtClean="0"/>
              <a:t>de la moneda nacional a US$</a:t>
            </a:r>
            <a:r>
              <a:rPr lang="es-ES" sz="2400" dirty="0" smtClean="0"/>
              <a:t> utilizando </a:t>
            </a:r>
            <a:r>
              <a:rPr lang="es-ES" sz="2400" dirty="0"/>
              <a:t>los tipos de cambio suministrados por los países </a:t>
            </a:r>
            <a:r>
              <a:rPr lang="es-ES" sz="2400" dirty="0" smtClean="0"/>
              <a:t>informantes. </a:t>
            </a:r>
            <a:r>
              <a:rPr lang="es-ES" sz="2400" dirty="0"/>
              <a:t>Las cantidades, </a:t>
            </a:r>
            <a:r>
              <a:rPr lang="es-ES" sz="2400" dirty="0" smtClean="0"/>
              <a:t>cuando </a:t>
            </a:r>
            <a:r>
              <a:rPr lang="es-ES" sz="2400" dirty="0"/>
              <a:t>es posible, se convierten </a:t>
            </a:r>
            <a:r>
              <a:rPr lang="es-ES" sz="2400" dirty="0" smtClean="0"/>
              <a:t>a kg.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UN COMTRADE ofrece un API </a:t>
            </a:r>
            <a:r>
              <a:rPr lang="es-ES" sz="2400" dirty="0"/>
              <a:t>de datos públicos y </a:t>
            </a:r>
            <a:r>
              <a:rPr lang="es-ES" sz="2400" dirty="0" err="1"/>
              <a:t>premium</a:t>
            </a:r>
            <a:r>
              <a:rPr lang="es-ES" sz="2400" dirty="0"/>
              <a:t> para una integración / descarga más fácil</a:t>
            </a:r>
            <a:r>
              <a:rPr lang="es-ES" sz="2400" dirty="0" smtClean="0"/>
              <a:t>.</a:t>
            </a:r>
          </a:p>
        </p:txBody>
      </p:sp>
      <p:pic>
        <p:nvPicPr>
          <p:cNvPr id="6" name="Picture 3" descr="Image result for ship expor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38" y="2952956"/>
            <a:ext cx="3443187" cy="20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56259073"/>
              </p:ext>
            </p:extLst>
          </p:nvPr>
        </p:nvGraphicFramePr>
        <p:xfrm>
          <a:off x="1680519" y="11910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081475" y="96105"/>
            <a:ext cx="193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2</a:t>
            </a:r>
            <a:r>
              <a:rPr lang="es-PE" sz="2400" dirty="0" smtClean="0"/>
              <a:t>. Motivación</a:t>
            </a:r>
            <a:endParaRPr lang="es-PE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710" y="1252838"/>
            <a:ext cx="827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682710" y="1068171"/>
            <a:ext cx="810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Proceso de extracción manual mediante la página web era lento e ineficiente.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9361" t="26053" r="20165" b="24586"/>
          <a:stretch/>
        </p:blipFill>
        <p:spPr>
          <a:xfrm>
            <a:off x="1152630" y="2300073"/>
            <a:ext cx="7631479" cy="350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081475" y="96105"/>
            <a:ext cx="193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2</a:t>
            </a:r>
            <a:r>
              <a:rPr lang="es-PE" sz="2400" dirty="0" smtClean="0"/>
              <a:t>. Motivación</a:t>
            </a:r>
            <a:endParaRPr lang="es-PE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" y="1495134"/>
            <a:ext cx="8081962" cy="49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494270" y="667265"/>
            <a:ext cx="864973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081475" y="96105"/>
            <a:ext cx="193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2</a:t>
            </a:r>
            <a:r>
              <a:rPr lang="es-PE" sz="2400" dirty="0" smtClean="0"/>
              <a:t>. Motivación</a:t>
            </a:r>
            <a:endParaRPr lang="es-PE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82710" y="1068171"/>
            <a:ext cx="810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La descarga de .CSV también presentaba problemas similares.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992436"/>
            <a:ext cx="4997450" cy="47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300</TotalTime>
  <Words>484</Words>
  <Application>Microsoft Office PowerPoint</Application>
  <PresentationFormat>Presentación en pantalla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Franklin Gothic Book</vt:lpstr>
      <vt:lpstr>Crop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Gonzaga Mena, Bruno  Eduardo</dc:creator>
  <cp:lastModifiedBy>Gonzaga Mena, Bruno  Eduardo</cp:lastModifiedBy>
  <cp:revision>19</cp:revision>
  <dcterms:created xsi:type="dcterms:W3CDTF">2020-01-03T14:23:57Z</dcterms:created>
  <dcterms:modified xsi:type="dcterms:W3CDTF">2020-01-10T18:59:01Z</dcterms:modified>
</cp:coreProperties>
</file>