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A3A19-9F7B-457E-96C8-6F8D4E2050FE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s-VE"/>
        </a:p>
      </dgm:t>
    </dgm:pt>
    <dgm:pt modelId="{C2223DF3-6C30-4545-9F7D-398631020A3F}">
      <dgm:prSet phldrT="[Texto]"/>
      <dgm:spPr>
        <a:gradFill rotWithShape="0">
          <a:gsLst>
            <a:gs pos="0">
              <a:srgbClr val="C00000"/>
            </a:gs>
            <a:gs pos="80000">
              <a:srgbClr val="FF6600"/>
            </a:gs>
            <a:gs pos="100000">
              <a:srgbClr val="C0000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Registros del Procesador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DCDF26-985B-489E-A2A5-9AF970B8078B}" type="parTrans" cxnId="{0F888650-61A1-4ADF-BCBA-76709C8265E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DD1D394-E9CF-4183-BC96-FD2B28E917A5}" type="sibTrans" cxnId="{0F888650-61A1-4ADF-BCBA-76709C8265EE}">
      <dgm:prSet/>
      <dgm:spPr>
        <a:ln>
          <a:noFill/>
        </a:ln>
      </dgm:spPr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F683DD-C57A-4157-A8CD-E6C4F37E86A5}">
      <dgm:prSet phldrT="[Texto]"/>
      <dgm:spPr>
        <a:gradFill rotWithShape="0">
          <a:gsLst>
            <a:gs pos="0">
              <a:srgbClr val="C00000"/>
            </a:gs>
            <a:gs pos="80000">
              <a:srgbClr val="FF6600"/>
            </a:gs>
            <a:gs pos="100000">
              <a:srgbClr val="C0000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Caché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366D049-A789-43DB-9066-96DA59BED024}" type="parTrans" cxnId="{10842845-0473-469E-9768-6408117D4A6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0E0FBC-2AC9-4DA9-9E13-E94C1A2B2B5C}" type="sibTrans" cxnId="{10842845-0473-469E-9768-6408117D4A6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A821CEF-6652-4528-B7AD-FE8E9FA6C832}">
      <dgm:prSet phldrT="[Texto]"/>
      <dgm:spPr>
        <a:gradFill rotWithShape="0">
          <a:gsLst>
            <a:gs pos="0">
              <a:srgbClr val="C00000"/>
            </a:gs>
            <a:gs pos="80000">
              <a:srgbClr val="FF6600"/>
            </a:gs>
            <a:gs pos="100000">
              <a:srgbClr val="C0000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de Acceso Aleatorio (RAM)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F67A3B6-0DA0-4AA4-B405-7BA9C60C9260}" type="parTrans" cxnId="{A64C0B68-8F93-4CFE-8DFD-E334ABA17CC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122A7BE-09AA-4B57-9A18-4D1B0D8ACD50}" type="sibTrans" cxnId="{A64C0B68-8F93-4CFE-8DFD-E334ABA17CC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A5FB174-7775-4386-A55D-1CF7E98A83CB}">
      <dgm:prSet/>
      <dgm:spPr>
        <a:gradFill rotWithShape="0">
          <a:gsLst>
            <a:gs pos="0">
              <a:srgbClr val="C00000"/>
            </a:gs>
            <a:gs pos="80000">
              <a:srgbClr val="FF6600"/>
            </a:gs>
            <a:gs pos="100000">
              <a:srgbClr val="C0000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FLASH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FD09501-78E4-457E-A07D-F7263943CE6F}" type="parTrans" cxnId="{4DC100BC-2EB5-49F3-B827-248464C2CC6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6556352-8A6C-4B35-9E5D-903BE5AC8E28}" type="sibTrans" cxnId="{4DC100BC-2EB5-49F3-B827-248464C2CC6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1EC7EFC-670F-42AE-B98B-1AA5D06CE77F}">
      <dgm:prSet/>
      <dgm:spPr>
        <a:gradFill rotWithShape="0">
          <a:gsLst>
            <a:gs pos="0">
              <a:srgbClr val="C00000"/>
            </a:gs>
            <a:gs pos="80000">
              <a:srgbClr val="FF6600"/>
            </a:gs>
            <a:gs pos="100000">
              <a:srgbClr val="C0000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Discos duros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B677A4-4DD1-44C6-B570-F22E0E8AD105}" type="parTrans" cxnId="{125D58A1-6A78-4966-B745-24A3C143E838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51FA5C5-455C-44E1-962C-FA8F933E1E90}" type="sibTrans" cxnId="{125D58A1-6A78-4966-B745-24A3C143E838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52E9B4-5F34-49CD-AC59-B96250103811}">
      <dgm:prSet/>
      <dgm:spPr>
        <a:gradFill rotWithShape="0">
          <a:gsLst>
            <a:gs pos="0">
              <a:srgbClr val="C00000"/>
            </a:gs>
            <a:gs pos="80000">
              <a:srgbClr val="FF6600"/>
            </a:gs>
            <a:gs pos="100000">
              <a:srgbClr val="C0000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Cintas Magnéticas</a:t>
          </a:r>
        </a:p>
      </dgm:t>
    </dgm:pt>
    <dgm:pt modelId="{5353A44F-B989-4A8B-B8A7-D1BC44D4F3A7}" type="parTrans" cxnId="{067937F2-BAFC-4855-9ABB-72C62F1C40F0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18A656-A234-49E9-A2E3-DBF0EE09C181}" type="sibTrans" cxnId="{067937F2-BAFC-4855-9ABB-72C62F1C40F0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703EF6C-CBBE-4CC0-998F-647841879EDB}" type="pres">
      <dgm:prSet presAssocID="{73EA3A19-9F7B-457E-96C8-6F8D4E2050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VE"/>
        </a:p>
      </dgm:t>
    </dgm:pt>
    <dgm:pt modelId="{EFF762D0-6C06-4E8F-8820-BBFDD2B002A6}" type="pres">
      <dgm:prSet presAssocID="{73EA3A19-9F7B-457E-96C8-6F8D4E2050FE}" presName="Name1" presStyleCnt="0"/>
      <dgm:spPr/>
    </dgm:pt>
    <dgm:pt modelId="{B8F49D10-FE70-42D3-B085-EBD733B3E995}" type="pres">
      <dgm:prSet presAssocID="{73EA3A19-9F7B-457E-96C8-6F8D4E2050FE}" presName="cycle" presStyleCnt="0"/>
      <dgm:spPr/>
    </dgm:pt>
    <dgm:pt modelId="{72C220C5-14CF-4C64-9B92-335BC828ABD1}" type="pres">
      <dgm:prSet presAssocID="{73EA3A19-9F7B-457E-96C8-6F8D4E2050FE}" presName="srcNode" presStyleLbl="node1" presStyleIdx="0" presStyleCnt="6"/>
      <dgm:spPr/>
    </dgm:pt>
    <dgm:pt modelId="{0F088B77-F36B-4BAB-B567-2D2AF32B76AA}" type="pres">
      <dgm:prSet presAssocID="{73EA3A19-9F7B-457E-96C8-6F8D4E2050FE}" presName="conn" presStyleLbl="parChTrans1D2" presStyleIdx="0" presStyleCnt="1"/>
      <dgm:spPr/>
      <dgm:t>
        <a:bodyPr/>
        <a:lstStyle/>
        <a:p>
          <a:endParaRPr lang="es-VE"/>
        </a:p>
      </dgm:t>
    </dgm:pt>
    <dgm:pt modelId="{1AFDD29E-4EB7-4A6A-81BF-5527591EC5FD}" type="pres">
      <dgm:prSet presAssocID="{73EA3A19-9F7B-457E-96C8-6F8D4E2050FE}" presName="extraNode" presStyleLbl="node1" presStyleIdx="0" presStyleCnt="6"/>
      <dgm:spPr/>
    </dgm:pt>
    <dgm:pt modelId="{DE843CF8-802C-44FE-859D-922A57136DA2}" type="pres">
      <dgm:prSet presAssocID="{73EA3A19-9F7B-457E-96C8-6F8D4E2050FE}" presName="dstNode" presStyleLbl="node1" presStyleIdx="0" presStyleCnt="6"/>
      <dgm:spPr/>
    </dgm:pt>
    <dgm:pt modelId="{021D2855-67FB-40EF-8AB9-B3E468ADDE96}" type="pres">
      <dgm:prSet presAssocID="{C2223DF3-6C30-4545-9F7D-398631020A3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7A59579-10A4-4681-B24B-0858C77D7331}" type="pres">
      <dgm:prSet presAssocID="{C2223DF3-6C30-4545-9F7D-398631020A3F}" presName="accent_1" presStyleCnt="0"/>
      <dgm:spPr/>
    </dgm:pt>
    <dgm:pt modelId="{FEE84F43-996B-48AD-A83F-2834A358F7A7}" type="pres">
      <dgm:prSet presAssocID="{C2223DF3-6C30-4545-9F7D-398631020A3F}" presName="accentRepeatNode" presStyleLbl="solidFgAcc1" presStyleIdx="0" presStyleCnt="6"/>
      <dgm:spPr>
        <a:prstGeom prst="ellipse">
          <a:avLst/>
        </a:prstGeom>
        <a:gradFill rotWithShape="0">
          <a:gsLst>
            <a:gs pos="0">
              <a:schemeClr val="bg1"/>
            </a:gs>
            <a:gs pos="100000">
              <a:srgbClr val="C00000"/>
            </a:gs>
          </a:gsLst>
          <a:path path="circle">
            <a:fillToRect l="50000" t="50000" r="50000" b="50000"/>
          </a:path>
        </a:gradFill>
      </dgm:spPr>
    </dgm:pt>
    <dgm:pt modelId="{1A540FA3-4589-480A-8657-D1F390F4D261}" type="pres">
      <dgm:prSet presAssocID="{7DF683DD-C57A-4157-A8CD-E6C4F37E86A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565532A-5473-4771-A36D-F5C8329A2ABA}" type="pres">
      <dgm:prSet presAssocID="{7DF683DD-C57A-4157-A8CD-E6C4F37E86A5}" presName="accent_2" presStyleCnt="0"/>
      <dgm:spPr/>
    </dgm:pt>
    <dgm:pt modelId="{BFB50F49-4514-4359-872B-8DB9EE751656}" type="pres">
      <dgm:prSet presAssocID="{7DF683DD-C57A-4157-A8CD-E6C4F37E86A5}" presName="accentRepeatNode" presStyleLbl="solidFgAcc1" presStyleIdx="1" presStyleCnt="6"/>
      <dgm:spPr>
        <a:gradFill rotWithShape="0">
          <a:gsLst>
            <a:gs pos="0">
              <a:schemeClr val="bg1"/>
            </a:gs>
            <a:gs pos="100000">
              <a:srgbClr val="C00000"/>
            </a:gs>
          </a:gsLst>
          <a:path path="circle">
            <a:fillToRect l="50000" t="50000" r="50000" b="50000"/>
          </a:path>
        </a:gradFill>
      </dgm:spPr>
    </dgm:pt>
    <dgm:pt modelId="{B49C5ED6-B558-4C3C-8EC2-3F06F5CFD636}" type="pres">
      <dgm:prSet presAssocID="{EA821CEF-6652-4528-B7AD-FE8E9FA6C83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3E62F7B-A214-4DAC-93DD-80C1C70CE16A}" type="pres">
      <dgm:prSet presAssocID="{EA821CEF-6652-4528-B7AD-FE8E9FA6C832}" presName="accent_3" presStyleCnt="0"/>
      <dgm:spPr/>
    </dgm:pt>
    <dgm:pt modelId="{6A0FFD2C-7FFB-4E0F-98B8-53101077D0C2}" type="pres">
      <dgm:prSet presAssocID="{EA821CEF-6652-4528-B7AD-FE8E9FA6C832}" presName="accentRepeatNode" presStyleLbl="solidFgAcc1" presStyleIdx="2" presStyleCnt="6"/>
      <dgm:spPr>
        <a:gradFill rotWithShape="0">
          <a:gsLst>
            <a:gs pos="0">
              <a:schemeClr val="bg1"/>
            </a:gs>
            <a:gs pos="100000">
              <a:srgbClr val="C00000"/>
            </a:gs>
          </a:gsLst>
          <a:path path="circle">
            <a:fillToRect l="50000" t="50000" r="50000" b="50000"/>
          </a:path>
        </a:gradFill>
      </dgm:spPr>
    </dgm:pt>
    <dgm:pt modelId="{25C55C36-6D1A-454A-8CDE-911AF575AD0A}" type="pres">
      <dgm:prSet presAssocID="{CA5FB174-7775-4386-A55D-1CF7E98A83C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DAC01F3-FDB1-494C-87B8-91897F9CC8F4}" type="pres">
      <dgm:prSet presAssocID="{CA5FB174-7775-4386-A55D-1CF7E98A83CB}" presName="accent_4" presStyleCnt="0"/>
      <dgm:spPr/>
    </dgm:pt>
    <dgm:pt modelId="{C8E146EE-8593-41C9-B9A0-5BA29BBE11AF}" type="pres">
      <dgm:prSet presAssocID="{CA5FB174-7775-4386-A55D-1CF7E98A83CB}" presName="accentRepeatNode" presStyleLbl="solidFgAcc1" presStyleIdx="3" presStyleCnt="6"/>
      <dgm:spPr>
        <a:gradFill rotWithShape="0">
          <a:gsLst>
            <a:gs pos="0">
              <a:schemeClr val="bg1"/>
            </a:gs>
            <a:gs pos="100000">
              <a:srgbClr val="C00000"/>
            </a:gs>
          </a:gsLst>
          <a:path path="circle">
            <a:fillToRect l="50000" t="50000" r="50000" b="50000"/>
          </a:path>
        </a:gradFill>
      </dgm:spPr>
    </dgm:pt>
    <dgm:pt modelId="{7CF6AC1D-CF9F-4BF4-98B1-7268C1BF266C}" type="pres">
      <dgm:prSet presAssocID="{B1EC7EFC-670F-42AE-B98B-1AA5D06CE77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F55FF3C-1647-4330-ADA6-63A1800E8418}" type="pres">
      <dgm:prSet presAssocID="{B1EC7EFC-670F-42AE-B98B-1AA5D06CE77F}" presName="accent_5" presStyleCnt="0"/>
      <dgm:spPr/>
    </dgm:pt>
    <dgm:pt modelId="{50E9E64B-81F3-4619-8EEA-AAC9615756A6}" type="pres">
      <dgm:prSet presAssocID="{B1EC7EFC-670F-42AE-B98B-1AA5D06CE77F}" presName="accentRepeatNode" presStyleLbl="solidFgAcc1" presStyleIdx="4" presStyleCnt="6"/>
      <dgm:spPr>
        <a:gradFill rotWithShape="0">
          <a:gsLst>
            <a:gs pos="0">
              <a:schemeClr val="bg1"/>
            </a:gs>
            <a:gs pos="100000">
              <a:srgbClr val="C00000"/>
            </a:gs>
          </a:gsLst>
          <a:path path="circle">
            <a:fillToRect l="50000" t="50000" r="50000" b="50000"/>
          </a:path>
        </a:gradFill>
      </dgm:spPr>
    </dgm:pt>
    <dgm:pt modelId="{4634B805-8476-460E-B91F-64A3969B2691}" type="pres">
      <dgm:prSet presAssocID="{BB52E9B4-5F34-49CD-AC59-B962501038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4F580CE-8959-4FE6-A051-BE55DA37D34F}" type="pres">
      <dgm:prSet presAssocID="{BB52E9B4-5F34-49CD-AC59-B96250103811}" presName="accent_6" presStyleCnt="0"/>
      <dgm:spPr/>
    </dgm:pt>
    <dgm:pt modelId="{F31CA9A1-EEBF-4D0C-874D-A1FFBE156DBB}" type="pres">
      <dgm:prSet presAssocID="{BB52E9B4-5F34-49CD-AC59-B96250103811}" presName="accentRepeatNode" presStyleLbl="solidFgAcc1" presStyleIdx="5" presStyleCnt="6"/>
      <dgm:spPr>
        <a:gradFill rotWithShape="0">
          <a:gsLst>
            <a:gs pos="0">
              <a:schemeClr val="bg1"/>
            </a:gs>
            <a:gs pos="100000">
              <a:srgbClr val="C00000"/>
            </a:gs>
          </a:gsLst>
          <a:path path="circle">
            <a:fillToRect l="50000" t="50000" r="50000" b="50000"/>
          </a:path>
        </a:gradFill>
      </dgm:spPr>
    </dgm:pt>
  </dgm:ptLst>
  <dgm:cxnLst>
    <dgm:cxn modelId="{AA6276F5-36B7-4C58-8866-D1F9B7CB1935}" type="presOf" srcId="{CA5FB174-7775-4386-A55D-1CF7E98A83CB}" destId="{25C55C36-6D1A-454A-8CDE-911AF575AD0A}" srcOrd="0" destOrd="0" presId="urn:microsoft.com/office/officeart/2008/layout/VerticalCurvedList"/>
    <dgm:cxn modelId="{10842845-0473-469E-9768-6408117D4A6E}" srcId="{73EA3A19-9F7B-457E-96C8-6F8D4E2050FE}" destId="{7DF683DD-C57A-4157-A8CD-E6C4F37E86A5}" srcOrd="1" destOrd="0" parTransId="{3366D049-A789-43DB-9066-96DA59BED024}" sibTransId="{FE0E0FBC-2AC9-4DA9-9E13-E94C1A2B2B5C}"/>
    <dgm:cxn modelId="{0F888650-61A1-4ADF-BCBA-76709C8265EE}" srcId="{73EA3A19-9F7B-457E-96C8-6F8D4E2050FE}" destId="{C2223DF3-6C30-4545-9F7D-398631020A3F}" srcOrd="0" destOrd="0" parTransId="{E9DCDF26-985B-489E-A2A5-9AF970B8078B}" sibTransId="{ADD1D394-E9CF-4183-BC96-FD2B28E917A5}"/>
    <dgm:cxn modelId="{AAB02B9C-8763-4D5D-AD4E-F01649F87BB3}" type="presOf" srcId="{B1EC7EFC-670F-42AE-B98B-1AA5D06CE77F}" destId="{7CF6AC1D-CF9F-4BF4-98B1-7268C1BF266C}" srcOrd="0" destOrd="0" presId="urn:microsoft.com/office/officeart/2008/layout/VerticalCurvedList"/>
    <dgm:cxn modelId="{4DC100BC-2EB5-49F3-B827-248464C2CC62}" srcId="{73EA3A19-9F7B-457E-96C8-6F8D4E2050FE}" destId="{CA5FB174-7775-4386-A55D-1CF7E98A83CB}" srcOrd="3" destOrd="0" parTransId="{0FD09501-78E4-457E-A07D-F7263943CE6F}" sibTransId="{16556352-8A6C-4B35-9E5D-903BE5AC8E28}"/>
    <dgm:cxn modelId="{68E5DE59-D377-49CC-A3E0-16DCF7BECE3C}" type="presOf" srcId="{ADD1D394-E9CF-4183-BC96-FD2B28E917A5}" destId="{0F088B77-F36B-4BAB-B567-2D2AF32B76AA}" srcOrd="0" destOrd="0" presId="urn:microsoft.com/office/officeart/2008/layout/VerticalCurvedList"/>
    <dgm:cxn modelId="{2866F72D-E80E-41F4-9E2F-4EA18895C081}" type="presOf" srcId="{73EA3A19-9F7B-457E-96C8-6F8D4E2050FE}" destId="{7703EF6C-CBBE-4CC0-998F-647841879EDB}" srcOrd="0" destOrd="0" presId="urn:microsoft.com/office/officeart/2008/layout/VerticalCurvedList"/>
    <dgm:cxn modelId="{067937F2-BAFC-4855-9ABB-72C62F1C40F0}" srcId="{73EA3A19-9F7B-457E-96C8-6F8D4E2050FE}" destId="{BB52E9B4-5F34-49CD-AC59-B96250103811}" srcOrd="5" destOrd="0" parTransId="{5353A44F-B989-4A8B-B8A7-D1BC44D4F3A7}" sibTransId="{BB18A656-A234-49E9-A2E3-DBF0EE09C181}"/>
    <dgm:cxn modelId="{125D58A1-6A78-4966-B745-24A3C143E838}" srcId="{73EA3A19-9F7B-457E-96C8-6F8D4E2050FE}" destId="{B1EC7EFC-670F-42AE-B98B-1AA5D06CE77F}" srcOrd="4" destOrd="0" parTransId="{0BB677A4-4DD1-44C6-B570-F22E0E8AD105}" sibTransId="{E51FA5C5-455C-44E1-962C-FA8F933E1E90}"/>
    <dgm:cxn modelId="{7F8D64D4-40AE-44EB-8580-EF5CE999AA08}" type="presOf" srcId="{EA821CEF-6652-4528-B7AD-FE8E9FA6C832}" destId="{B49C5ED6-B558-4C3C-8EC2-3F06F5CFD636}" srcOrd="0" destOrd="0" presId="urn:microsoft.com/office/officeart/2008/layout/VerticalCurvedList"/>
    <dgm:cxn modelId="{35C38125-9578-4BD2-8DE8-EAC72597E619}" type="presOf" srcId="{BB52E9B4-5F34-49CD-AC59-B96250103811}" destId="{4634B805-8476-460E-B91F-64A3969B2691}" srcOrd="0" destOrd="0" presId="urn:microsoft.com/office/officeart/2008/layout/VerticalCurvedList"/>
    <dgm:cxn modelId="{4F9097A1-BF8B-427F-A11F-5DAD62004133}" type="presOf" srcId="{7DF683DD-C57A-4157-A8CD-E6C4F37E86A5}" destId="{1A540FA3-4589-480A-8657-D1F390F4D261}" srcOrd="0" destOrd="0" presId="urn:microsoft.com/office/officeart/2008/layout/VerticalCurvedList"/>
    <dgm:cxn modelId="{55E004B7-D5F5-44E8-809C-75A2728DD653}" type="presOf" srcId="{C2223DF3-6C30-4545-9F7D-398631020A3F}" destId="{021D2855-67FB-40EF-8AB9-B3E468ADDE96}" srcOrd="0" destOrd="0" presId="urn:microsoft.com/office/officeart/2008/layout/VerticalCurvedList"/>
    <dgm:cxn modelId="{A64C0B68-8F93-4CFE-8DFD-E334ABA17CC2}" srcId="{73EA3A19-9F7B-457E-96C8-6F8D4E2050FE}" destId="{EA821CEF-6652-4528-B7AD-FE8E9FA6C832}" srcOrd="2" destOrd="0" parTransId="{5F67A3B6-0DA0-4AA4-B405-7BA9C60C9260}" sibTransId="{A122A7BE-09AA-4B57-9A18-4D1B0D8ACD50}"/>
    <dgm:cxn modelId="{99960EDA-D697-4B85-BF73-7C41116864F9}" type="presParOf" srcId="{7703EF6C-CBBE-4CC0-998F-647841879EDB}" destId="{EFF762D0-6C06-4E8F-8820-BBFDD2B002A6}" srcOrd="0" destOrd="0" presId="urn:microsoft.com/office/officeart/2008/layout/VerticalCurvedList"/>
    <dgm:cxn modelId="{AC51B366-5686-45B3-9866-57DB2D561F29}" type="presParOf" srcId="{EFF762D0-6C06-4E8F-8820-BBFDD2B002A6}" destId="{B8F49D10-FE70-42D3-B085-EBD733B3E995}" srcOrd="0" destOrd="0" presId="urn:microsoft.com/office/officeart/2008/layout/VerticalCurvedList"/>
    <dgm:cxn modelId="{0C51991D-B376-4E2E-9293-72A88484A208}" type="presParOf" srcId="{B8F49D10-FE70-42D3-B085-EBD733B3E995}" destId="{72C220C5-14CF-4C64-9B92-335BC828ABD1}" srcOrd="0" destOrd="0" presId="urn:microsoft.com/office/officeart/2008/layout/VerticalCurvedList"/>
    <dgm:cxn modelId="{3EC3A92E-F124-4E83-A8C4-4FF65A89B71B}" type="presParOf" srcId="{B8F49D10-FE70-42D3-B085-EBD733B3E995}" destId="{0F088B77-F36B-4BAB-B567-2D2AF32B76AA}" srcOrd="1" destOrd="0" presId="urn:microsoft.com/office/officeart/2008/layout/VerticalCurvedList"/>
    <dgm:cxn modelId="{7CA71016-C13F-4BE5-A5BB-7038C599458E}" type="presParOf" srcId="{B8F49D10-FE70-42D3-B085-EBD733B3E995}" destId="{1AFDD29E-4EB7-4A6A-81BF-5527591EC5FD}" srcOrd="2" destOrd="0" presId="urn:microsoft.com/office/officeart/2008/layout/VerticalCurvedList"/>
    <dgm:cxn modelId="{EA01C9FB-A792-4C9D-8A79-0DAB0C6CCD12}" type="presParOf" srcId="{B8F49D10-FE70-42D3-B085-EBD733B3E995}" destId="{DE843CF8-802C-44FE-859D-922A57136DA2}" srcOrd="3" destOrd="0" presId="urn:microsoft.com/office/officeart/2008/layout/VerticalCurvedList"/>
    <dgm:cxn modelId="{DB8EEF4F-7B2D-461B-B900-49D9399FC83F}" type="presParOf" srcId="{EFF762D0-6C06-4E8F-8820-BBFDD2B002A6}" destId="{021D2855-67FB-40EF-8AB9-B3E468ADDE96}" srcOrd="1" destOrd="0" presId="urn:microsoft.com/office/officeart/2008/layout/VerticalCurvedList"/>
    <dgm:cxn modelId="{79F2791A-1505-406D-965A-F69A82938C32}" type="presParOf" srcId="{EFF762D0-6C06-4E8F-8820-BBFDD2B002A6}" destId="{47A59579-10A4-4681-B24B-0858C77D7331}" srcOrd="2" destOrd="0" presId="urn:microsoft.com/office/officeart/2008/layout/VerticalCurvedList"/>
    <dgm:cxn modelId="{1901C73E-0740-49B7-BD7F-13987CBF6187}" type="presParOf" srcId="{47A59579-10A4-4681-B24B-0858C77D7331}" destId="{FEE84F43-996B-48AD-A83F-2834A358F7A7}" srcOrd="0" destOrd="0" presId="urn:microsoft.com/office/officeart/2008/layout/VerticalCurvedList"/>
    <dgm:cxn modelId="{DB5EFF45-F3E6-4BE6-AEBE-A769011EBB5B}" type="presParOf" srcId="{EFF762D0-6C06-4E8F-8820-BBFDD2B002A6}" destId="{1A540FA3-4589-480A-8657-D1F390F4D261}" srcOrd="3" destOrd="0" presId="urn:microsoft.com/office/officeart/2008/layout/VerticalCurvedList"/>
    <dgm:cxn modelId="{6EFB0AA5-DFEC-437C-AF5F-154307602942}" type="presParOf" srcId="{EFF762D0-6C06-4E8F-8820-BBFDD2B002A6}" destId="{4565532A-5473-4771-A36D-F5C8329A2ABA}" srcOrd="4" destOrd="0" presId="urn:microsoft.com/office/officeart/2008/layout/VerticalCurvedList"/>
    <dgm:cxn modelId="{A503DD9E-9E23-4D5E-9E77-7FD268EA91E8}" type="presParOf" srcId="{4565532A-5473-4771-A36D-F5C8329A2ABA}" destId="{BFB50F49-4514-4359-872B-8DB9EE751656}" srcOrd="0" destOrd="0" presId="urn:microsoft.com/office/officeart/2008/layout/VerticalCurvedList"/>
    <dgm:cxn modelId="{812AF31C-EBA2-4A01-94A1-8C62AC42423F}" type="presParOf" srcId="{EFF762D0-6C06-4E8F-8820-BBFDD2B002A6}" destId="{B49C5ED6-B558-4C3C-8EC2-3F06F5CFD636}" srcOrd="5" destOrd="0" presId="urn:microsoft.com/office/officeart/2008/layout/VerticalCurvedList"/>
    <dgm:cxn modelId="{639C9EC3-B541-491E-B9F8-7DB4CD51C31B}" type="presParOf" srcId="{EFF762D0-6C06-4E8F-8820-BBFDD2B002A6}" destId="{B3E62F7B-A214-4DAC-93DD-80C1C70CE16A}" srcOrd="6" destOrd="0" presId="urn:microsoft.com/office/officeart/2008/layout/VerticalCurvedList"/>
    <dgm:cxn modelId="{2ADBFCBC-A188-4ABF-A53D-3F2F4692640D}" type="presParOf" srcId="{B3E62F7B-A214-4DAC-93DD-80C1C70CE16A}" destId="{6A0FFD2C-7FFB-4E0F-98B8-53101077D0C2}" srcOrd="0" destOrd="0" presId="urn:microsoft.com/office/officeart/2008/layout/VerticalCurvedList"/>
    <dgm:cxn modelId="{3D702F74-227F-4DDE-8269-EC29BA94607F}" type="presParOf" srcId="{EFF762D0-6C06-4E8F-8820-BBFDD2B002A6}" destId="{25C55C36-6D1A-454A-8CDE-911AF575AD0A}" srcOrd="7" destOrd="0" presId="urn:microsoft.com/office/officeart/2008/layout/VerticalCurvedList"/>
    <dgm:cxn modelId="{861A3FB5-AE73-4CBA-8581-970F15D124BE}" type="presParOf" srcId="{EFF762D0-6C06-4E8F-8820-BBFDD2B002A6}" destId="{9DAC01F3-FDB1-494C-87B8-91897F9CC8F4}" srcOrd="8" destOrd="0" presId="urn:microsoft.com/office/officeart/2008/layout/VerticalCurvedList"/>
    <dgm:cxn modelId="{9A4B02DA-4D8D-412C-A453-8E939DFF498C}" type="presParOf" srcId="{9DAC01F3-FDB1-494C-87B8-91897F9CC8F4}" destId="{C8E146EE-8593-41C9-B9A0-5BA29BBE11AF}" srcOrd="0" destOrd="0" presId="urn:microsoft.com/office/officeart/2008/layout/VerticalCurvedList"/>
    <dgm:cxn modelId="{C8B8176B-8D9A-4472-BEE3-1551C028B0FA}" type="presParOf" srcId="{EFF762D0-6C06-4E8F-8820-BBFDD2B002A6}" destId="{7CF6AC1D-CF9F-4BF4-98B1-7268C1BF266C}" srcOrd="9" destOrd="0" presId="urn:microsoft.com/office/officeart/2008/layout/VerticalCurvedList"/>
    <dgm:cxn modelId="{F118CBED-4365-465B-8C64-65B1F9897A0A}" type="presParOf" srcId="{EFF762D0-6C06-4E8F-8820-BBFDD2B002A6}" destId="{DF55FF3C-1647-4330-ADA6-63A1800E8418}" srcOrd="10" destOrd="0" presId="urn:microsoft.com/office/officeart/2008/layout/VerticalCurvedList"/>
    <dgm:cxn modelId="{AD45CCA9-D080-48D3-9D75-63E8D727E4D9}" type="presParOf" srcId="{DF55FF3C-1647-4330-ADA6-63A1800E8418}" destId="{50E9E64B-81F3-4619-8EEA-AAC9615756A6}" srcOrd="0" destOrd="0" presId="urn:microsoft.com/office/officeart/2008/layout/VerticalCurvedList"/>
    <dgm:cxn modelId="{6712A80D-7059-4350-B19E-B061E5AFC872}" type="presParOf" srcId="{EFF762D0-6C06-4E8F-8820-BBFDD2B002A6}" destId="{4634B805-8476-460E-B91F-64A3969B2691}" srcOrd="11" destOrd="0" presId="urn:microsoft.com/office/officeart/2008/layout/VerticalCurvedList"/>
    <dgm:cxn modelId="{CA04010B-FD2E-499C-BED2-60E0C7DC82AA}" type="presParOf" srcId="{EFF762D0-6C06-4E8F-8820-BBFDD2B002A6}" destId="{34F580CE-8959-4FE6-A051-BE55DA37D34F}" srcOrd="12" destOrd="0" presId="urn:microsoft.com/office/officeart/2008/layout/VerticalCurvedList"/>
    <dgm:cxn modelId="{8DF88D75-E5A4-4271-B836-820F22592801}" type="presParOf" srcId="{34F580CE-8959-4FE6-A051-BE55DA37D34F}" destId="{F31CA9A1-EEBF-4D0C-874D-A1FFBE156DB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A3A19-9F7B-457E-96C8-6F8D4E2050FE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s-VE"/>
        </a:p>
      </dgm:t>
    </dgm:pt>
    <dgm:pt modelId="{C2223DF3-6C30-4545-9F7D-398631020A3F}">
      <dgm:prSet phldrT="[Texto]"/>
      <dgm:spPr>
        <a:gradFill rotWithShape="0">
          <a:gsLst>
            <a:gs pos="0">
              <a:srgbClr val="002A13"/>
            </a:gs>
            <a:gs pos="80000">
              <a:srgbClr val="00823B"/>
            </a:gs>
            <a:gs pos="100000">
              <a:srgbClr val="002A13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Registros del Procesador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DCDF26-985B-489E-A2A5-9AF970B8078B}" type="parTrans" cxnId="{0F888650-61A1-4ADF-BCBA-76709C8265E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DD1D394-E9CF-4183-BC96-FD2B28E917A5}" type="sibTrans" cxnId="{0F888650-61A1-4ADF-BCBA-76709C8265EE}">
      <dgm:prSet/>
      <dgm:spPr>
        <a:ln>
          <a:noFill/>
        </a:ln>
      </dgm:spPr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F683DD-C57A-4157-A8CD-E6C4F37E86A5}">
      <dgm:prSet phldrT="[Texto]"/>
      <dgm:spPr>
        <a:gradFill rotWithShape="0">
          <a:gsLst>
            <a:gs pos="0">
              <a:srgbClr val="002A13"/>
            </a:gs>
            <a:gs pos="80000">
              <a:srgbClr val="00823B"/>
            </a:gs>
            <a:gs pos="100000">
              <a:srgbClr val="002A13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Caché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366D049-A789-43DB-9066-96DA59BED024}" type="parTrans" cxnId="{10842845-0473-469E-9768-6408117D4A6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0E0FBC-2AC9-4DA9-9E13-E94C1A2B2B5C}" type="sibTrans" cxnId="{10842845-0473-469E-9768-6408117D4A6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A821CEF-6652-4528-B7AD-FE8E9FA6C832}">
      <dgm:prSet phldrT="[Texto]"/>
      <dgm:spPr>
        <a:gradFill rotWithShape="0">
          <a:gsLst>
            <a:gs pos="0">
              <a:srgbClr val="002A13"/>
            </a:gs>
            <a:gs pos="80000">
              <a:srgbClr val="00823B"/>
            </a:gs>
            <a:gs pos="100000">
              <a:srgbClr val="002A13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de Acceso Aleatorio (RAM)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F67A3B6-0DA0-4AA4-B405-7BA9C60C9260}" type="parTrans" cxnId="{A64C0B68-8F93-4CFE-8DFD-E334ABA17CC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122A7BE-09AA-4B57-9A18-4D1B0D8ACD50}" type="sibTrans" cxnId="{A64C0B68-8F93-4CFE-8DFD-E334ABA17CC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A5FB174-7775-4386-A55D-1CF7E98A83CB}">
      <dgm:prSet/>
      <dgm:spPr>
        <a:gradFill rotWithShape="0">
          <a:gsLst>
            <a:gs pos="0">
              <a:srgbClr val="002A13"/>
            </a:gs>
            <a:gs pos="80000">
              <a:srgbClr val="00823B"/>
            </a:gs>
            <a:gs pos="100000">
              <a:srgbClr val="002A13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FLASH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FD09501-78E4-457E-A07D-F7263943CE6F}" type="parTrans" cxnId="{4DC100BC-2EB5-49F3-B827-248464C2CC6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6556352-8A6C-4B35-9E5D-903BE5AC8E28}" type="sibTrans" cxnId="{4DC100BC-2EB5-49F3-B827-248464C2CC6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1EC7EFC-670F-42AE-B98B-1AA5D06CE77F}">
      <dgm:prSet/>
      <dgm:spPr>
        <a:gradFill rotWithShape="0">
          <a:gsLst>
            <a:gs pos="0">
              <a:srgbClr val="002A13"/>
            </a:gs>
            <a:gs pos="80000">
              <a:srgbClr val="00823B"/>
            </a:gs>
            <a:gs pos="100000">
              <a:srgbClr val="002A13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Discos duros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B677A4-4DD1-44C6-B570-F22E0E8AD105}" type="parTrans" cxnId="{125D58A1-6A78-4966-B745-24A3C143E838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51FA5C5-455C-44E1-962C-FA8F933E1E90}" type="sibTrans" cxnId="{125D58A1-6A78-4966-B745-24A3C143E838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52E9B4-5F34-49CD-AC59-B96250103811}">
      <dgm:prSet/>
      <dgm:spPr>
        <a:gradFill rotWithShape="0">
          <a:gsLst>
            <a:gs pos="0">
              <a:srgbClr val="002A13"/>
            </a:gs>
            <a:gs pos="80000">
              <a:srgbClr val="00823B"/>
            </a:gs>
            <a:gs pos="100000">
              <a:srgbClr val="002A13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Cintas Magnéticas</a:t>
          </a:r>
        </a:p>
      </dgm:t>
    </dgm:pt>
    <dgm:pt modelId="{5353A44F-B989-4A8B-B8A7-D1BC44D4F3A7}" type="parTrans" cxnId="{067937F2-BAFC-4855-9ABB-72C62F1C40F0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18A656-A234-49E9-A2E3-DBF0EE09C181}" type="sibTrans" cxnId="{067937F2-BAFC-4855-9ABB-72C62F1C40F0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703EF6C-CBBE-4CC0-998F-647841879EDB}" type="pres">
      <dgm:prSet presAssocID="{73EA3A19-9F7B-457E-96C8-6F8D4E2050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VE"/>
        </a:p>
      </dgm:t>
    </dgm:pt>
    <dgm:pt modelId="{EFF762D0-6C06-4E8F-8820-BBFDD2B002A6}" type="pres">
      <dgm:prSet presAssocID="{73EA3A19-9F7B-457E-96C8-6F8D4E2050FE}" presName="Name1" presStyleCnt="0"/>
      <dgm:spPr/>
    </dgm:pt>
    <dgm:pt modelId="{B8F49D10-FE70-42D3-B085-EBD733B3E995}" type="pres">
      <dgm:prSet presAssocID="{73EA3A19-9F7B-457E-96C8-6F8D4E2050FE}" presName="cycle" presStyleCnt="0"/>
      <dgm:spPr/>
    </dgm:pt>
    <dgm:pt modelId="{72C220C5-14CF-4C64-9B92-335BC828ABD1}" type="pres">
      <dgm:prSet presAssocID="{73EA3A19-9F7B-457E-96C8-6F8D4E2050FE}" presName="srcNode" presStyleLbl="node1" presStyleIdx="0" presStyleCnt="6"/>
      <dgm:spPr/>
    </dgm:pt>
    <dgm:pt modelId="{0F088B77-F36B-4BAB-B567-2D2AF32B76AA}" type="pres">
      <dgm:prSet presAssocID="{73EA3A19-9F7B-457E-96C8-6F8D4E2050FE}" presName="conn" presStyleLbl="parChTrans1D2" presStyleIdx="0" presStyleCnt="1"/>
      <dgm:spPr/>
      <dgm:t>
        <a:bodyPr/>
        <a:lstStyle/>
        <a:p>
          <a:endParaRPr lang="es-VE"/>
        </a:p>
      </dgm:t>
    </dgm:pt>
    <dgm:pt modelId="{1AFDD29E-4EB7-4A6A-81BF-5527591EC5FD}" type="pres">
      <dgm:prSet presAssocID="{73EA3A19-9F7B-457E-96C8-6F8D4E2050FE}" presName="extraNode" presStyleLbl="node1" presStyleIdx="0" presStyleCnt="6"/>
      <dgm:spPr/>
    </dgm:pt>
    <dgm:pt modelId="{DE843CF8-802C-44FE-859D-922A57136DA2}" type="pres">
      <dgm:prSet presAssocID="{73EA3A19-9F7B-457E-96C8-6F8D4E2050FE}" presName="dstNode" presStyleLbl="node1" presStyleIdx="0" presStyleCnt="6"/>
      <dgm:spPr/>
    </dgm:pt>
    <dgm:pt modelId="{021D2855-67FB-40EF-8AB9-B3E468ADDE96}" type="pres">
      <dgm:prSet presAssocID="{C2223DF3-6C30-4545-9F7D-398631020A3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7A59579-10A4-4681-B24B-0858C77D7331}" type="pres">
      <dgm:prSet presAssocID="{C2223DF3-6C30-4545-9F7D-398631020A3F}" presName="accent_1" presStyleCnt="0"/>
      <dgm:spPr/>
    </dgm:pt>
    <dgm:pt modelId="{FEE84F43-996B-48AD-A83F-2834A358F7A7}" type="pres">
      <dgm:prSet presAssocID="{C2223DF3-6C30-4545-9F7D-398631020A3F}" presName="accentRepeatNode" presStyleLbl="solidFgAcc1" presStyleIdx="0" presStyleCnt="6"/>
      <dgm:spPr>
        <a:prstGeom prst="ellipse">
          <a:avLst/>
        </a:prstGeom>
        <a:gradFill rotWithShape="0">
          <a:gsLst>
            <a:gs pos="0">
              <a:schemeClr val="bg1"/>
            </a:gs>
            <a:gs pos="100000">
              <a:srgbClr val="006C31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1A540FA3-4589-480A-8657-D1F390F4D261}" type="pres">
      <dgm:prSet presAssocID="{7DF683DD-C57A-4157-A8CD-E6C4F37E86A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565532A-5473-4771-A36D-F5C8329A2ABA}" type="pres">
      <dgm:prSet presAssocID="{7DF683DD-C57A-4157-A8CD-E6C4F37E86A5}" presName="accent_2" presStyleCnt="0"/>
      <dgm:spPr/>
    </dgm:pt>
    <dgm:pt modelId="{BFB50F49-4514-4359-872B-8DB9EE751656}" type="pres">
      <dgm:prSet presAssocID="{7DF683DD-C57A-4157-A8CD-E6C4F37E86A5}" presName="accentRepeatNode" presStyleLbl="solidFgAcc1" presStyleIdx="1" presStyleCnt="6"/>
      <dgm:spPr>
        <a:gradFill rotWithShape="0">
          <a:gsLst>
            <a:gs pos="0">
              <a:schemeClr val="bg1"/>
            </a:gs>
            <a:gs pos="100000">
              <a:srgbClr val="006C31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B49C5ED6-B558-4C3C-8EC2-3F06F5CFD636}" type="pres">
      <dgm:prSet presAssocID="{EA821CEF-6652-4528-B7AD-FE8E9FA6C83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3E62F7B-A214-4DAC-93DD-80C1C70CE16A}" type="pres">
      <dgm:prSet presAssocID="{EA821CEF-6652-4528-B7AD-FE8E9FA6C832}" presName="accent_3" presStyleCnt="0"/>
      <dgm:spPr/>
    </dgm:pt>
    <dgm:pt modelId="{6A0FFD2C-7FFB-4E0F-98B8-53101077D0C2}" type="pres">
      <dgm:prSet presAssocID="{EA821CEF-6652-4528-B7AD-FE8E9FA6C832}" presName="accentRepeatNode" presStyleLbl="solidFgAcc1" presStyleIdx="2" presStyleCnt="6"/>
      <dgm:spPr>
        <a:gradFill rotWithShape="0">
          <a:gsLst>
            <a:gs pos="0">
              <a:schemeClr val="bg1"/>
            </a:gs>
            <a:gs pos="100000">
              <a:srgbClr val="006C31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25C55C36-6D1A-454A-8CDE-911AF575AD0A}" type="pres">
      <dgm:prSet presAssocID="{CA5FB174-7775-4386-A55D-1CF7E98A83C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DAC01F3-FDB1-494C-87B8-91897F9CC8F4}" type="pres">
      <dgm:prSet presAssocID="{CA5FB174-7775-4386-A55D-1CF7E98A83CB}" presName="accent_4" presStyleCnt="0"/>
      <dgm:spPr/>
    </dgm:pt>
    <dgm:pt modelId="{C8E146EE-8593-41C9-B9A0-5BA29BBE11AF}" type="pres">
      <dgm:prSet presAssocID="{CA5FB174-7775-4386-A55D-1CF7E98A83CB}" presName="accentRepeatNode" presStyleLbl="solidFgAcc1" presStyleIdx="3" presStyleCnt="6"/>
      <dgm:spPr>
        <a:gradFill rotWithShape="0">
          <a:gsLst>
            <a:gs pos="0">
              <a:schemeClr val="bg1"/>
            </a:gs>
            <a:gs pos="100000">
              <a:srgbClr val="006C31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7CF6AC1D-CF9F-4BF4-98B1-7268C1BF266C}" type="pres">
      <dgm:prSet presAssocID="{B1EC7EFC-670F-42AE-B98B-1AA5D06CE77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F55FF3C-1647-4330-ADA6-63A1800E8418}" type="pres">
      <dgm:prSet presAssocID="{B1EC7EFC-670F-42AE-B98B-1AA5D06CE77F}" presName="accent_5" presStyleCnt="0"/>
      <dgm:spPr/>
    </dgm:pt>
    <dgm:pt modelId="{50E9E64B-81F3-4619-8EEA-AAC9615756A6}" type="pres">
      <dgm:prSet presAssocID="{B1EC7EFC-670F-42AE-B98B-1AA5D06CE77F}" presName="accentRepeatNode" presStyleLbl="solidFgAcc1" presStyleIdx="4" presStyleCnt="6"/>
      <dgm:spPr>
        <a:gradFill rotWithShape="0">
          <a:gsLst>
            <a:gs pos="0">
              <a:schemeClr val="bg1"/>
            </a:gs>
            <a:gs pos="100000">
              <a:srgbClr val="006C31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4634B805-8476-460E-B91F-64A3969B2691}" type="pres">
      <dgm:prSet presAssocID="{BB52E9B4-5F34-49CD-AC59-B962501038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4F580CE-8959-4FE6-A051-BE55DA37D34F}" type="pres">
      <dgm:prSet presAssocID="{BB52E9B4-5F34-49CD-AC59-B96250103811}" presName="accent_6" presStyleCnt="0"/>
      <dgm:spPr/>
    </dgm:pt>
    <dgm:pt modelId="{F31CA9A1-EEBF-4D0C-874D-A1FFBE156DBB}" type="pres">
      <dgm:prSet presAssocID="{BB52E9B4-5F34-49CD-AC59-B96250103811}" presName="accentRepeatNode" presStyleLbl="solidFgAcc1" presStyleIdx="5" presStyleCnt="6"/>
      <dgm:spPr>
        <a:gradFill rotWithShape="0">
          <a:gsLst>
            <a:gs pos="0">
              <a:schemeClr val="bg1"/>
            </a:gs>
            <a:gs pos="100000">
              <a:srgbClr val="006C31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</dgm:ptLst>
  <dgm:cxnLst>
    <dgm:cxn modelId="{3F74562E-97C3-424B-BA68-5E1F0E0E19CB}" type="presOf" srcId="{C2223DF3-6C30-4545-9F7D-398631020A3F}" destId="{021D2855-67FB-40EF-8AB9-B3E468ADDE96}" srcOrd="0" destOrd="0" presId="urn:microsoft.com/office/officeart/2008/layout/VerticalCurvedList"/>
    <dgm:cxn modelId="{8099872A-3793-4297-96D0-2427E1FC6D01}" type="presOf" srcId="{CA5FB174-7775-4386-A55D-1CF7E98A83CB}" destId="{25C55C36-6D1A-454A-8CDE-911AF575AD0A}" srcOrd="0" destOrd="0" presId="urn:microsoft.com/office/officeart/2008/layout/VerticalCurvedList"/>
    <dgm:cxn modelId="{CAD56F9A-B99A-459B-BECE-28A160807DFB}" type="presOf" srcId="{73EA3A19-9F7B-457E-96C8-6F8D4E2050FE}" destId="{7703EF6C-CBBE-4CC0-998F-647841879EDB}" srcOrd="0" destOrd="0" presId="urn:microsoft.com/office/officeart/2008/layout/VerticalCurvedList"/>
    <dgm:cxn modelId="{10842845-0473-469E-9768-6408117D4A6E}" srcId="{73EA3A19-9F7B-457E-96C8-6F8D4E2050FE}" destId="{7DF683DD-C57A-4157-A8CD-E6C4F37E86A5}" srcOrd="1" destOrd="0" parTransId="{3366D049-A789-43DB-9066-96DA59BED024}" sibTransId="{FE0E0FBC-2AC9-4DA9-9E13-E94C1A2B2B5C}"/>
    <dgm:cxn modelId="{0F888650-61A1-4ADF-BCBA-76709C8265EE}" srcId="{73EA3A19-9F7B-457E-96C8-6F8D4E2050FE}" destId="{C2223DF3-6C30-4545-9F7D-398631020A3F}" srcOrd="0" destOrd="0" parTransId="{E9DCDF26-985B-489E-A2A5-9AF970B8078B}" sibTransId="{ADD1D394-E9CF-4183-BC96-FD2B28E917A5}"/>
    <dgm:cxn modelId="{4DC100BC-2EB5-49F3-B827-248464C2CC62}" srcId="{73EA3A19-9F7B-457E-96C8-6F8D4E2050FE}" destId="{CA5FB174-7775-4386-A55D-1CF7E98A83CB}" srcOrd="3" destOrd="0" parTransId="{0FD09501-78E4-457E-A07D-F7263943CE6F}" sibTransId="{16556352-8A6C-4B35-9E5D-903BE5AC8E28}"/>
    <dgm:cxn modelId="{F5AC368A-6B41-43AD-B66E-813E71B2656B}" type="presOf" srcId="{BB52E9B4-5F34-49CD-AC59-B96250103811}" destId="{4634B805-8476-460E-B91F-64A3969B2691}" srcOrd="0" destOrd="0" presId="urn:microsoft.com/office/officeart/2008/layout/VerticalCurvedList"/>
    <dgm:cxn modelId="{36EDB52C-8618-4649-8A97-064A3478DEB9}" type="presOf" srcId="{7DF683DD-C57A-4157-A8CD-E6C4F37E86A5}" destId="{1A540FA3-4589-480A-8657-D1F390F4D261}" srcOrd="0" destOrd="0" presId="urn:microsoft.com/office/officeart/2008/layout/VerticalCurvedList"/>
    <dgm:cxn modelId="{067937F2-BAFC-4855-9ABB-72C62F1C40F0}" srcId="{73EA3A19-9F7B-457E-96C8-6F8D4E2050FE}" destId="{BB52E9B4-5F34-49CD-AC59-B96250103811}" srcOrd="5" destOrd="0" parTransId="{5353A44F-B989-4A8B-B8A7-D1BC44D4F3A7}" sibTransId="{BB18A656-A234-49E9-A2E3-DBF0EE09C181}"/>
    <dgm:cxn modelId="{125D58A1-6A78-4966-B745-24A3C143E838}" srcId="{73EA3A19-9F7B-457E-96C8-6F8D4E2050FE}" destId="{B1EC7EFC-670F-42AE-B98B-1AA5D06CE77F}" srcOrd="4" destOrd="0" parTransId="{0BB677A4-4DD1-44C6-B570-F22E0E8AD105}" sibTransId="{E51FA5C5-455C-44E1-962C-FA8F933E1E90}"/>
    <dgm:cxn modelId="{7B2BC295-7505-4959-9E93-9440F1524504}" type="presOf" srcId="{ADD1D394-E9CF-4183-BC96-FD2B28E917A5}" destId="{0F088B77-F36B-4BAB-B567-2D2AF32B76AA}" srcOrd="0" destOrd="0" presId="urn:microsoft.com/office/officeart/2008/layout/VerticalCurvedList"/>
    <dgm:cxn modelId="{C9671910-5689-43E7-A55E-F8A202B1563C}" type="presOf" srcId="{B1EC7EFC-670F-42AE-B98B-1AA5D06CE77F}" destId="{7CF6AC1D-CF9F-4BF4-98B1-7268C1BF266C}" srcOrd="0" destOrd="0" presId="urn:microsoft.com/office/officeart/2008/layout/VerticalCurvedList"/>
    <dgm:cxn modelId="{7193EECC-7910-4A98-A077-06AE34241591}" type="presOf" srcId="{EA821CEF-6652-4528-B7AD-FE8E9FA6C832}" destId="{B49C5ED6-B558-4C3C-8EC2-3F06F5CFD636}" srcOrd="0" destOrd="0" presId="urn:microsoft.com/office/officeart/2008/layout/VerticalCurvedList"/>
    <dgm:cxn modelId="{A64C0B68-8F93-4CFE-8DFD-E334ABA17CC2}" srcId="{73EA3A19-9F7B-457E-96C8-6F8D4E2050FE}" destId="{EA821CEF-6652-4528-B7AD-FE8E9FA6C832}" srcOrd="2" destOrd="0" parTransId="{5F67A3B6-0DA0-4AA4-B405-7BA9C60C9260}" sibTransId="{A122A7BE-09AA-4B57-9A18-4D1B0D8ACD50}"/>
    <dgm:cxn modelId="{280AC298-1763-4667-90A3-0DB580963441}" type="presParOf" srcId="{7703EF6C-CBBE-4CC0-998F-647841879EDB}" destId="{EFF762D0-6C06-4E8F-8820-BBFDD2B002A6}" srcOrd="0" destOrd="0" presId="urn:microsoft.com/office/officeart/2008/layout/VerticalCurvedList"/>
    <dgm:cxn modelId="{395A0DA0-5886-4B8F-878E-84D23AC4D084}" type="presParOf" srcId="{EFF762D0-6C06-4E8F-8820-BBFDD2B002A6}" destId="{B8F49D10-FE70-42D3-B085-EBD733B3E995}" srcOrd="0" destOrd="0" presId="urn:microsoft.com/office/officeart/2008/layout/VerticalCurvedList"/>
    <dgm:cxn modelId="{C1FBE551-DA79-4600-ADF6-11586B4EBBC7}" type="presParOf" srcId="{B8F49D10-FE70-42D3-B085-EBD733B3E995}" destId="{72C220C5-14CF-4C64-9B92-335BC828ABD1}" srcOrd="0" destOrd="0" presId="urn:microsoft.com/office/officeart/2008/layout/VerticalCurvedList"/>
    <dgm:cxn modelId="{50ABB64B-CA9C-4710-B5F6-DA1403657652}" type="presParOf" srcId="{B8F49D10-FE70-42D3-B085-EBD733B3E995}" destId="{0F088B77-F36B-4BAB-B567-2D2AF32B76AA}" srcOrd="1" destOrd="0" presId="urn:microsoft.com/office/officeart/2008/layout/VerticalCurvedList"/>
    <dgm:cxn modelId="{C364DE9C-55CD-4D45-87D4-1D04C1B99D75}" type="presParOf" srcId="{B8F49D10-FE70-42D3-B085-EBD733B3E995}" destId="{1AFDD29E-4EB7-4A6A-81BF-5527591EC5FD}" srcOrd="2" destOrd="0" presId="urn:microsoft.com/office/officeart/2008/layout/VerticalCurvedList"/>
    <dgm:cxn modelId="{668DA094-DB49-429E-B4E7-3265905A1FB7}" type="presParOf" srcId="{B8F49D10-FE70-42D3-B085-EBD733B3E995}" destId="{DE843CF8-802C-44FE-859D-922A57136DA2}" srcOrd="3" destOrd="0" presId="urn:microsoft.com/office/officeart/2008/layout/VerticalCurvedList"/>
    <dgm:cxn modelId="{C8E553C1-471E-4FDB-BDA6-691B4D0E3357}" type="presParOf" srcId="{EFF762D0-6C06-4E8F-8820-BBFDD2B002A6}" destId="{021D2855-67FB-40EF-8AB9-B3E468ADDE96}" srcOrd="1" destOrd="0" presId="urn:microsoft.com/office/officeart/2008/layout/VerticalCurvedList"/>
    <dgm:cxn modelId="{EDD2E326-4E4D-45CC-ADDC-D71E915430CF}" type="presParOf" srcId="{EFF762D0-6C06-4E8F-8820-BBFDD2B002A6}" destId="{47A59579-10A4-4681-B24B-0858C77D7331}" srcOrd="2" destOrd="0" presId="urn:microsoft.com/office/officeart/2008/layout/VerticalCurvedList"/>
    <dgm:cxn modelId="{5B816933-A5C3-48AE-A3FA-BF5C44764FCB}" type="presParOf" srcId="{47A59579-10A4-4681-B24B-0858C77D7331}" destId="{FEE84F43-996B-48AD-A83F-2834A358F7A7}" srcOrd="0" destOrd="0" presId="urn:microsoft.com/office/officeart/2008/layout/VerticalCurvedList"/>
    <dgm:cxn modelId="{F02321C4-8523-45D3-81AB-07176F6A688F}" type="presParOf" srcId="{EFF762D0-6C06-4E8F-8820-BBFDD2B002A6}" destId="{1A540FA3-4589-480A-8657-D1F390F4D261}" srcOrd="3" destOrd="0" presId="urn:microsoft.com/office/officeart/2008/layout/VerticalCurvedList"/>
    <dgm:cxn modelId="{2A150234-DC8B-4E28-ACC7-9DCEC450A493}" type="presParOf" srcId="{EFF762D0-6C06-4E8F-8820-BBFDD2B002A6}" destId="{4565532A-5473-4771-A36D-F5C8329A2ABA}" srcOrd="4" destOrd="0" presId="urn:microsoft.com/office/officeart/2008/layout/VerticalCurvedList"/>
    <dgm:cxn modelId="{EB980607-5EBB-4DC3-AF5D-68062BA0C331}" type="presParOf" srcId="{4565532A-5473-4771-A36D-F5C8329A2ABA}" destId="{BFB50F49-4514-4359-872B-8DB9EE751656}" srcOrd="0" destOrd="0" presId="urn:microsoft.com/office/officeart/2008/layout/VerticalCurvedList"/>
    <dgm:cxn modelId="{0863FFCB-BC88-46A0-B121-EA9E1C21B232}" type="presParOf" srcId="{EFF762D0-6C06-4E8F-8820-BBFDD2B002A6}" destId="{B49C5ED6-B558-4C3C-8EC2-3F06F5CFD636}" srcOrd="5" destOrd="0" presId="urn:microsoft.com/office/officeart/2008/layout/VerticalCurvedList"/>
    <dgm:cxn modelId="{DED48FB3-54A8-4E08-A030-FD1803E5DB20}" type="presParOf" srcId="{EFF762D0-6C06-4E8F-8820-BBFDD2B002A6}" destId="{B3E62F7B-A214-4DAC-93DD-80C1C70CE16A}" srcOrd="6" destOrd="0" presId="urn:microsoft.com/office/officeart/2008/layout/VerticalCurvedList"/>
    <dgm:cxn modelId="{EA62023B-5E46-4400-9036-3B551D5A4316}" type="presParOf" srcId="{B3E62F7B-A214-4DAC-93DD-80C1C70CE16A}" destId="{6A0FFD2C-7FFB-4E0F-98B8-53101077D0C2}" srcOrd="0" destOrd="0" presId="urn:microsoft.com/office/officeart/2008/layout/VerticalCurvedList"/>
    <dgm:cxn modelId="{1662AEED-A7A5-4FC9-8BC3-F6CAE11BF567}" type="presParOf" srcId="{EFF762D0-6C06-4E8F-8820-BBFDD2B002A6}" destId="{25C55C36-6D1A-454A-8CDE-911AF575AD0A}" srcOrd="7" destOrd="0" presId="urn:microsoft.com/office/officeart/2008/layout/VerticalCurvedList"/>
    <dgm:cxn modelId="{00620EAF-B00A-4185-B3D3-FD6FEFF542A2}" type="presParOf" srcId="{EFF762D0-6C06-4E8F-8820-BBFDD2B002A6}" destId="{9DAC01F3-FDB1-494C-87B8-91897F9CC8F4}" srcOrd="8" destOrd="0" presId="urn:microsoft.com/office/officeart/2008/layout/VerticalCurvedList"/>
    <dgm:cxn modelId="{69C75379-53AD-47DF-8F96-BEDEA9C086A8}" type="presParOf" srcId="{9DAC01F3-FDB1-494C-87B8-91897F9CC8F4}" destId="{C8E146EE-8593-41C9-B9A0-5BA29BBE11AF}" srcOrd="0" destOrd="0" presId="urn:microsoft.com/office/officeart/2008/layout/VerticalCurvedList"/>
    <dgm:cxn modelId="{DE3F7786-68F4-47D7-A256-27C6A70FDD61}" type="presParOf" srcId="{EFF762D0-6C06-4E8F-8820-BBFDD2B002A6}" destId="{7CF6AC1D-CF9F-4BF4-98B1-7268C1BF266C}" srcOrd="9" destOrd="0" presId="urn:microsoft.com/office/officeart/2008/layout/VerticalCurvedList"/>
    <dgm:cxn modelId="{249A4F0B-20A1-4960-8346-F278FC01A09C}" type="presParOf" srcId="{EFF762D0-6C06-4E8F-8820-BBFDD2B002A6}" destId="{DF55FF3C-1647-4330-ADA6-63A1800E8418}" srcOrd="10" destOrd="0" presId="urn:microsoft.com/office/officeart/2008/layout/VerticalCurvedList"/>
    <dgm:cxn modelId="{E5D81C37-3608-4F53-BE37-AFA4953A8CCE}" type="presParOf" srcId="{DF55FF3C-1647-4330-ADA6-63A1800E8418}" destId="{50E9E64B-81F3-4619-8EEA-AAC9615756A6}" srcOrd="0" destOrd="0" presId="urn:microsoft.com/office/officeart/2008/layout/VerticalCurvedList"/>
    <dgm:cxn modelId="{A9EBE310-2640-4429-BC40-10A6D9A3F416}" type="presParOf" srcId="{EFF762D0-6C06-4E8F-8820-BBFDD2B002A6}" destId="{4634B805-8476-460E-B91F-64A3969B2691}" srcOrd="11" destOrd="0" presId="urn:microsoft.com/office/officeart/2008/layout/VerticalCurvedList"/>
    <dgm:cxn modelId="{B58D280D-F822-4EAD-B6EA-2B6EF2E9787D}" type="presParOf" srcId="{EFF762D0-6C06-4E8F-8820-BBFDD2B002A6}" destId="{34F580CE-8959-4FE6-A051-BE55DA37D34F}" srcOrd="12" destOrd="0" presId="urn:microsoft.com/office/officeart/2008/layout/VerticalCurvedList"/>
    <dgm:cxn modelId="{C1EA32CA-1278-48C4-9792-C1E2A88EA0CE}" type="presParOf" srcId="{34F580CE-8959-4FE6-A051-BE55DA37D34F}" destId="{F31CA9A1-EEBF-4D0C-874D-A1FFBE156DB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A3A19-9F7B-457E-96C8-6F8D4E2050FE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s-VE"/>
        </a:p>
      </dgm:t>
    </dgm:pt>
    <dgm:pt modelId="{C2223DF3-6C30-4545-9F7D-398631020A3F}">
      <dgm:prSet phldrT="[Texto]"/>
      <dgm:spPr>
        <a:gradFill rotWithShape="0">
          <a:gsLst>
            <a:gs pos="0">
              <a:srgbClr val="002060"/>
            </a:gs>
            <a:gs pos="80000">
              <a:srgbClr val="0070C0"/>
            </a:gs>
            <a:gs pos="100000">
              <a:srgbClr val="00206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Registros del Procesador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DCDF26-985B-489E-A2A5-9AF970B8078B}" type="parTrans" cxnId="{0F888650-61A1-4ADF-BCBA-76709C8265E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DD1D394-E9CF-4183-BC96-FD2B28E917A5}" type="sibTrans" cxnId="{0F888650-61A1-4ADF-BCBA-76709C8265EE}">
      <dgm:prSet/>
      <dgm:spPr>
        <a:ln>
          <a:noFill/>
        </a:ln>
      </dgm:spPr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F683DD-C57A-4157-A8CD-E6C4F37E86A5}">
      <dgm:prSet phldrT="[Texto]"/>
      <dgm:spPr>
        <a:gradFill rotWithShape="0">
          <a:gsLst>
            <a:gs pos="0">
              <a:srgbClr val="002060"/>
            </a:gs>
            <a:gs pos="80000">
              <a:srgbClr val="0070C0"/>
            </a:gs>
            <a:gs pos="100000">
              <a:srgbClr val="00206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Caché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366D049-A789-43DB-9066-96DA59BED024}" type="parTrans" cxnId="{10842845-0473-469E-9768-6408117D4A6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0E0FBC-2AC9-4DA9-9E13-E94C1A2B2B5C}" type="sibTrans" cxnId="{10842845-0473-469E-9768-6408117D4A6E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A821CEF-6652-4528-B7AD-FE8E9FA6C832}">
      <dgm:prSet phldrT="[Texto]"/>
      <dgm:spPr>
        <a:gradFill rotWithShape="0">
          <a:gsLst>
            <a:gs pos="0">
              <a:srgbClr val="002060"/>
            </a:gs>
            <a:gs pos="80000">
              <a:srgbClr val="0070C0"/>
            </a:gs>
            <a:gs pos="100000">
              <a:srgbClr val="00206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de Acceso Aleatorio (RAM)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F67A3B6-0DA0-4AA4-B405-7BA9C60C9260}" type="parTrans" cxnId="{A64C0B68-8F93-4CFE-8DFD-E334ABA17CC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122A7BE-09AA-4B57-9A18-4D1B0D8ACD50}" type="sibTrans" cxnId="{A64C0B68-8F93-4CFE-8DFD-E334ABA17CC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A5FB174-7775-4386-A55D-1CF7E98A83CB}">
      <dgm:prSet/>
      <dgm:spPr>
        <a:gradFill rotWithShape="0">
          <a:gsLst>
            <a:gs pos="0">
              <a:srgbClr val="002060"/>
            </a:gs>
            <a:gs pos="80000">
              <a:srgbClr val="0070C0"/>
            </a:gs>
            <a:gs pos="100000">
              <a:srgbClr val="00206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Memoria FLASH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FD09501-78E4-457E-A07D-F7263943CE6F}" type="parTrans" cxnId="{4DC100BC-2EB5-49F3-B827-248464C2CC6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6556352-8A6C-4B35-9E5D-903BE5AC8E28}" type="sibTrans" cxnId="{4DC100BC-2EB5-49F3-B827-248464C2CC62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1EC7EFC-670F-42AE-B98B-1AA5D06CE77F}">
      <dgm:prSet/>
      <dgm:spPr>
        <a:gradFill rotWithShape="0">
          <a:gsLst>
            <a:gs pos="0">
              <a:srgbClr val="002060"/>
            </a:gs>
            <a:gs pos="80000">
              <a:srgbClr val="0070C0"/>
            </a:gs>
            <a:gs pos="100000">
              <a:srgbClr val="00206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Discos duros</a:t>
          </a:r>
          <a:endParaRPr lang="es-VE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B677A4-4DD1-44C6-B570-F22E0E8AD105}" type="parTrans" cxnId="{125D58A1-6A78-4966-B745-24A3C143E838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51FA5C5-455C-44E1-962C-FA8F933E1E90}" type="sibTrans" cxnId="{125D58A1-6A78-4966-B745-24A3C143E838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52E9B4-5F34-49CD-AC59-B96250103811}">
      <dgm:prSet/>
      <dgm:spPr>
        <a:gradFill rotWithShape="0">
          <a:gsLst>
            <a:gs pos="0">
              <a:srgbClr val="002060"/>
            </a:gs>
            <a:gs pos="80000">
              <a:srgbClr val="0070C0"/>
            </a:gs>
            <a:gs pos="100000">
              <a:srgbClr val="002060"/>
            </a:gs>
          </a:gsLst>
          <a:lin ang="16200000" scaled="0"/>
        </a:gradFill>
      </dgm:spPr>
      <dgm:t>
        <a:bodyPr/>
        <a:lstStyle/>
        <a:p>
          <a:r>
            <a:rPr lang="es-VE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Cintas Magnéticas</a:t>
          </a:r>
        </a:p>
      </dgm:t>
    </dgm:pt>
    <dgm:pt modelId="{5353A44F-B989-4A8B-B8A7-D1BC44D4F3A7}" type="parTrans" cxnId="{067937F2-BAFC-4855-9ABB-72C62F1C40F0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18A656-A234-49E9-A2E3-DBF0EE09C181}" type="sibTrans" cxnId="{067937F2-BAFC-4855-9ABB-72C62F1C40F0}">
      <dgm:prSet/>
      <dgm:spPr/>
      <dgm:t>
        <a:bodyPr/>
        <a:lstStyle/>
        <a:p>
          <a:endParaRPr lang="es-VE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703EF6C-CBBE-4CC0-998F-647841879EDB}" type="pres">
      <dgm:prSet presAssocID="{73EA3A19-9F7B-457E-96C8-6F8D4E2050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VE"/>
        </a:p>
      </dgm:t>
    </dgm:pt>
    <dgm:pt modelId="{EFF762D0-6C06-4E8F-8820-BBFDD2B002A6}" type="pres">
      <dgm:prSet presAssocID="{73EA3A19-9F7B-457E-96C8-6F8D4E2050FE}" presName="Name1" presStyleCnt="0"/>
      <dgm:spPr/>
    </dgm:pt>
    <dgm:pt modelId="{B8F49D10-FE70-42D3-B085-EBD733B3E995}" type="pres">
      <dgm:prSet presAssocID="{73EA3A19-9F7B-457E-96C8-6F8D4E2050FE}" presName="cycle" presStyleCnt="0"/>
      <dgm:spPr/>
    </dgm:pt>
    <dgm:pt modelId="{72C220C5-14CF-4C64-9B92-335BC828ABD1}" type="pres">
      <dgm:prSet presAssocID="{73EA3A19-9F7B-457E-96C8-6F8D4E2050FE}" presName="srcNode" presStyleLbl="node1" presStyleIdx="0" presStyleCnt="6"/>
      <dgm:spPr/>
    </dgm:pt>
    <dgm:pt modelId="{0F088B77-F36B-4BAB-B567-2D2AF32B76AA}" type="pres">
      <dgm:prSet presAssocID="{73EA3A19-9F7B-457E-96C8-6F8D4E2050FE}" presName="conn" presStyleLbl="parChTrans1D2" presStyleIdx="0" presStyleCnt="1"/>
      <dgm:spPr/>
      <dgm:t>
        <a:bodyPr/>
        <a:lstStyle/>
        <a:p>
          <a:endParaRPr lang="es-VE"/>
        </a:p>
      </dgm:t>
    </dgm:pt>
    <dgm:pt modelId="{1AFDD29E-4EB7-4A6A-81BF-5527591EC5FD}" type="pres">
      <dgm:prSet presAssocID="{73EA3A19-9F7B-457E-96C8-6F8D4E2050FE}" presName="extraNode" presStyleLbl="node1" presStyleIdx="0" presStyleCnt="6"/>
      <dgm:spPr/>
    </dgm:pt>
    <dgm:pt modelId="{DE843CF8-802C-44FE-859D-922A57136DA2}" type="pres">
      <dgm:prSet presAssocID="{73EA3A19-9F7B-457E-96C8-6F8D4E2050FE}" presName="dstNode" presStyleLbl="node1" presStyleIdx="0" presStyleCnt="6"/>
      <dgm:spPr/>
    </dgm:pt>
    <dgm:pt modelId="{021D2855-67FB-40EF-8AB9-B3E468ADDE96}" type="pres">
      <dgm:prSet presAssocID="{C2223DF3-6C30-4545-9F7D-398631020A3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7A59579-10A4-4681-B24B-0858C77D7331}" type="pres">
      <dgm:prSet presAssocID="{C2223DF3-6C30-4545-9F7D-398631020A3F}" presName="accent_1" presStyleCnt="0"/>
      <dgm:spPr/>
    </dgm:pt>
    <dgm:pt modelId="{FEE84F43-996B-48AD-A83F-2834A358F7A7}" type="pres">
      <dgm:prSet presAssocID="{C2223DF3-6C30-4545-9F7D-398631020A3F}" presName="accentRepeatNode" presStyleLbl="solidFgAcc1" presStyleIdx="0" presStyleCnt="6"/>
      <dgm:spPr>
        <a:prstGeom prst="ellipse">
          <a:avLst/>
        </a:prstGeom>
        <a:gradFill rotWithShape="0">
          <a:gsLst>
            <a:gs pos="0">
              <a:schemeClr val="bg1"/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1A540FA3-4589-480A-8657-D1F390F4D261}" type="pres">
      <dgm:prSet presAssocID="{7DF683DD-C57A-4157-A8CD-E6C4F37E86A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565532A-5473-4771-A36D-F5C8329A2ABA}" type="pres">
      <dgm:prSet presAssocID="{7DF683DD-C57A-4157-A8CD-E6C4F37E86A5}" presName="accent_2" presStyleCnt="0"/>
      <dgm:spPr/>
    </dgm:pt>
    <dgm:pt modelId="{BFB50F49-4514-4359-872B-8DB9EE751656}" type="pres">
      <dgm:prSet presAssocID="{7DF683DD-C57A-4157-A8CD-E6C4F37E86A5}" presName="accentRepeatNode" presStyleLbl="solidFgAcc1" presStyleIdx="1" presStyleCnt="6"/>
      <dgm:spPr>
        <a:gradFill rotWithShape="0">
          <a:gsLst>
            <a:gs pos="0">
              <a:schemeClr val="bg1"/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B49C5ED6-B558-4C3C-8EC2-3F06F5CFD636}" type="pres">
      <dgm:prSet presAssocID="{EA821CEF-6652-4528-B7AD-FE8E9FA6C83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3E62F7B-A214-4DAC-93DD-80C1C70CE16A}" type="pres">
      <dgm:prSet presAssocID="{EA821CEF-6652-4528-B7AD-FE8E9FA6C832}" presName="accent_3" presStyleCnt="0"/>
      <dgm:spPr/>
    </dgm:pt>
    <dgm:pt modelId="{6A0FFD2C-7FFB-4E0F-98B8-53101077D0C2}" type="pres">
      <dgm:prSet presAssocID="{EA821CEF-6652-4528-B7AD-FE8E9FA6C832}" presName="accentRepeatNode" presStyleLbl="solidFgAcc1" presStyleIdx="2" presStyleCnt="6"/>
      <dgm:spPr>
        <a:gradFill rotWithShape="0">
          <a:gsLst>
            <a:gs pos="0">
              <a:schemeClr val="bg1"/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25C55C36-6D1A-454A-8CDE-911AF575AD0A}" type="pres">
      <dgm:prSet presAssocID="{CA5FB174-7775-4386-A55D-1CF7E98A83C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DAC01F3-FDB1-494C-87B8-91897F9CC8F4}" type="pres">
      <dgm:prSet presAssocID="{CA5FB174-7775-4386-A55D-1CF7E98A83CB}" presName="accent_4" presStyleCnt="0"/>
      <dgm:spPr/>
    </dgm:pt>
    <dgm:pt modelId="{C8E146EE-8593-41C9-B9A0-5BA29BBE11AF}" type="pres">
      <dgm:prSet presAssocID="{CA5FB174-7775-4386-A55D-1CF7E98A83CB}" presName="accentRepeatNode" presStyleLbl="solidFgAcc1" presStyleIdx="3" presStyleCnt="6"/>
      <dgm:spPr>
        <a:gradFill rotWithShape="0">
          <a:gsLst>
            <a:gs pos="0">
              <a:schemeClr val="bg1"/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7CF6AC1D-CF9F-4BF4-98B1-7268C1BF266C}" type="pres">
      <dgm:prSet presAssocID="{B1EC7EFC-670F-42AE-B98B-1AA5D06CE77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F55FF3C-1647-4330-ADA6-63A1800E8418}" type="pres">
      <dgm:prSet presAssocID="{B1EC7EFC-670F-42AE-B98B-1AA5D06CE77F}" presName="accent_5" presStyleCnt="0"/>
      <dgm:spPr/>
    </dgm:pt>
    <dgm:pt modelId="{50E9E64B-81F3-4619-8EEA-AAC9615756A6}" type="pres">
      <dgm:prSet presAssocID="{B1EC7EFC-670F-42AE-B98B-1AA5D06CE77F}" presName="accentRepeatNode" presStyleLbl="solidFgAcc1" presStyleIdx="4" presStyleCnt="6"/>
      <dgm:spPr>
        <a:gradFill rotWithShape="0">
          <a:gsLst>
            <a:gs pos="0">
              <a:schemeClr val="bg1"/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  <dgm:pt modelId="{4634B805-8476-460E-B91F-64A3969B2691}" type="pres">
      <dgm:prSet presAssocID="{BB52E9B4-5F34-49CD-AC59-B962501038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4F580CE-8959-4FE6-A051-BE55DA37D34F}" type="pres">
      <dgm:prSet presAssocID="{BB52E9B4-5F34-49CD-AC59-B96250103811}" presName="accent_6" presStyleCnt="0"/>
      <dgm:spPr/>
    </dgm:pt>
    <dgm:pt modelId="{F31CA9A1-EEBF-4D0C-874D-A1FFBE156DBB}" type="pres">
      <dgm:prSet presAssocID="{BB52E9B4-5F34-49CD-AC59-B96250103811}" presName="accentRepeatNode" presStyleLbl="solidFgAcc1" presStyleIdx="5" presStyleCnt="6"/>
      <dgm:spPr>
        <a:gradFill rotWithShape="0">
          <a:gsLst>
            <a:gs pos="0">
              <a:schemeClr val="bg1"/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endParaRPr lang="es-VE"/>
        </a:p>
      </dgm:t>
    </dgm:pt>
  </dgm:ptLst>
  <dgm:cxnLst>
    <dgm:cxn modelId="{0F888650-61A1-4ADF-BCBA-76709C8265EE}" srcId="{73EA3A19-9F7B-457E-96C8-6F8D4E2050FE}" destId="{C2223DF3-6C30-4545-9F7D-398631020A3F}" srcOrd="0" destOrd="0" parTransId="{E9DCDF26-985B-489E-A2A5-9AF970B8078B}" sibTransId="{ADD1D394-E9CF-4183-BC96-FD2B28E917A5}"/>
    <dgm:cxn modelId="{067937F2-BAFC-4855-9ABB-72C62F1C40F0}" srcId="{73EA3A19-9F7B-457E-96C8-6F8D4E2050FE}" destId="{BB52E9B4-5F34-49CD-AC59-B96250103811}" srcOrd="5" destOrd="0" parTransId="{5353A44F-B989-4A8B-B8A7-D1BC44D4F3A7}" sibTransId="{BB18A656-A234-49E9-A2E3-DBF0EE09C181}"/>
    <dgm:cxn modelId="{9E21EA58-0C03-4700-8445-A3D9EE33E811}" type="presOf" srcId="{B1EC7EFC-670F-42AE-B98B-1AA5D06CE77F}" destId="{7CF6AC1D-CF9F-4BF4-98B1-7268C1BF266C}" srcOrd="0" destOrd="0" presId="urn:microsoft.com/office/officeart/2008/layout/VerticalCurvedList"/>
    <dgm:cxn modelId="{F1E6BFEF-CF5F-4388-84DD-859B33072C7E}" type="presOf" srcId="{73EA3A19-9F7B-457E-96C8-6F8D4E2050FE}" destId="{7703EF6C-CBBE-4CC0-998F-647841879EDB}" srcOrd="0" destOrd="0" presId="urn:microsoft.com/office/officeart/2008/layout/VerticalCurvedList"/>
    <dgm:cxn modelId="{34297957-6CF2-4654-A7D9-04DC77D7AC09}" type="presOf" srcId="{7DF683DD-C57A-4157-A8CD-E6C4F37E86A5}" destId="{1A540FA3-4589-480A-8657-D1F390F4D261}" srcOrd="0" destOrd="0" presId="urn:microsoft.com/office/officeart/2008/layout/VerticalCurvedList"/>
    <dgm:cxn modelId="{F501282E-D2FD-415A-BC0E-AB36B6352AB5}" type="presOf" srcId="{C2223DF3-6C30-4545-9F7D-398631020A3F}" destId="{021D2855-67FB-40EF-8AB9-B3E468ADDE96}" srcOrd="0" destOrd="0" presId="urn:microsoft.com/office/officeart/2008/layout/VerticalCurvedList"/>
    <dgm:cxn modelId="{450BAC52-6C17-44FF-AE54-8AA3E03E4D66}" type="presOf" srcId="{CA5FB174-7775-4386-A55D-1CF7E98A83CB}" destId="{25C55C36-6D1A-454A-8CDE-911AF575AD0A}" srcOrd="0" destOrd="0" presId="urn:microsoft.com/office/officeart/2008/layout/VerticalCurvedList"/>
    <dgm:cxn modelId="{4DC100BC-2EB5-49F3-B827-248464C2CC62}" srcId="{73EA3A19-9F7B-457E-96C8-6F8D4E2050FE}" destId="{CA5FB174-7775-4386-A55D-1CF7E98A83CB}" srcOrd="3" destOrd="0" parTransId="{0FD09501-78E4-457E-A07D-F7263943CE6F}" sibTransId="{16556352-8A6C-4B35-9E5D-903BE5AC8E28}"/>
    <dgm:cxn modelId="{4ABA516B-8E31-46EC-9340-C9D1A1797689}" type="presOf" srcId="{ADD1D394-E9CF-4183-BC96-FD2B28E917A5}" destId="{0F088B77-F36B-4BAB-B567-2D2AF32B76AA}" srcOrd="0" destOrd="0" presId="urn:microsoft.com/office/officeart/2008/layout/VerticalCurvedList"/>
    <dgm:cxn modelId="{E31EBA08-A984-4F51-BB9C-3F525B6B09D5}" type="presOf" srcId="{BB52E9B4-5F34-49CD-AC59-B96250103811}" destId="{4634B805-8476-460E-B91F-64A3969B2691}" srcOrd="0" destOrd="0" presId="urn:microsoft.com/office/officeart/2008/layout/VerticalCurvedList"/>
    <dgm:cxn modelId="{B1C3DE33-A1CA-48D4-8F5F-1C81933960D8}" type="presOf" srcId="{EA821CEF-6652-4528-B7AD-FE8E9FA6C832}" destId="{B49C5ED6-B558-4C3C-8EC2-3F06F5CFD636}" srcOrd="0" destOrd="0" presId="urn:microsoft.com/office/officeart/2008/layout/VerticalCurvedList"/>
    <dgm:cxn modelId="{A64C0B68-8F93-4CFE-8DFD-E334ABA17CC2}" srcId="{73EA3A19-9F7B-457E-96C8-6F8D4E2050FE}" destId="{EA821CEF-6652-4528-B7AD-FE8E9FA6C832}" srcOrd="2" destOrd="0" parTransId="{5F67A3B6-0DA0-4AA4-B405-7BA9C60C9260}" sibTransId="{A122A7BE-09AA-4B57-9A18-4D1B0D8ACD50}"/>
    <dgm:cxn modelId="{10842845-0473-469E-9768-6408117D4A6E}" srcId="{73EA3A19-9F7B-457E-96C8-6F8D4E2050FE}" destId="{7DF683DD-C57A-4157-A8CD-E6C4F37E86A5}" srcOrd="1" destOrd="0" parTransId="{3366D049-A789-43DB-9066-96DA59BED024}" sibTransId="{FE0E0FBC-2AC9-4DA9-9E13-E94C1A2B2B5C}"/>
    <dgm:cxn modelId="{125D58A1-6A78-4966-B745-24A3C143E838}" srcId="{73EA3A19-9F7B-457E-96C8-6F8D4E2050FE}" destId="{B1EC7EFC-670F-42AE-B98B-1AA5D06CE77F}" srcOrd="4" destOrd="0" parTransId="{0BB677A4-4DD1-44C6-B570-F22E0E8AD105}" sibTransId="{E51FA5C5-455C-44E1-962C-FA8F933E1E90}"/>
    <dgm:cxn modelId="{A7B3CA57-C5B3-4929-8D17-DA400537B844}" type="presParOf" srcId="{7703EF6C-CBBE-4CC0-998F-647841879EDB}" destId="{EFF762D0-6C06-4E8F-8820-BBFDD2B002A6}" srcOrd="0" destOrd="0" presId="urn:microsoft.com/office/officeart/2008/layout/VerticalCurvedList"/>
    <dgm:cxn modelId="{5F829959-45B2-42C2-B1DD-8E389B8A0698}" type="presParOf" srcId="{EFF762D0-6C06-4E8F-8820-BBFDD2B002A6}" destId="{B8F49D10-FE70-42D3-B085-EBD733B3E995}" srcOrd="0" destOrd="0" presId="urn:microsoft.com/office/officeart/2008/layout/VerticalCurvedList"/>
    <dgm:cxn modelId="{4DCBDE21-AB6B-4758-A7FE-1CD3C078E4F4}" type="presParOf" srcId="{B8F49D10-FE70-42D3-B085-EBD733B3E995}" destId="{72C220C5-14CF-4C64-9B92-335BC828ABD1}" srcOrd="0" destOrd="0" presId="urn:microsoft.com/office/officeart/2008/layout/VerticalCurvedList"/>
    <dgm:cxn modelId="{F4142492-6488-4116-A47F-61B3B158111A}" type="presParOf" srcId="{B8F49D10-FE70-42D3-B085-EBD733B3E995}" destId="{0F088B77-F36B-4BAB-B567-2D2AF32B76AA}" srcOrd="1" destOrd="0" presId="urn:microsoft.com/office/officeart/2008/layout/VerticalCurvedList"/>
    <dgm:cxn modelId="{CD152BD2-460C-462A-8640-1BA49C5C8F14}" type="presParOf" srcId="{B8F49D10-FE70-42D3-B085-EBD733B3E995}" destId="{1AFDD29E-4EB7-4A6A-81BF-5527591EC5FD}" srcOrd="2" destOrd="0" presId="urn:microsoft.com/office/officeart/2008/layout/VerticalCurvedList"/>
    <dgm:cxn modelId="{AB241A62-ABEB-4290-9607-7B545F32F5D1}" type="presParOf" srcId="{B8F49D10-FE70-42D3-B085-EBD733B3E995}" destId="{DE843CF8-802C-44FE-859D-922A57136DA2}" srcOrd="3" destOrd="0" presId="urn:microsoft.com/office/officeart/2008/layout/VerticalCurvedList"/>
    <dgm:cxn modelId="{407E2C1F-6B0D-4384-A4F1-49D7D999A70D}" type="presParOf" srcId="{EFF762D0-6C06-4E8F-8820-BBFDD2B002A6}" destId="{021D2855-67FB-40EF-8AB9-B3E468ADDE96}" srcOrd="1" destOrd="0" presId="urn:microsoft.com/office/officeart/2008/layout/VerticalCurvedList"/>
    <dgm:cxn modelId="{637E806D-917F-44D9-9013-188A56148317}" type="presParOf" srcId="{EFF762D0-6C06-4E8F-8820-BBFDD2B002A6}" destId="{47A59579-10A4-4681-B24B-0858C77D7331}" srcOrd="2" destOrd="0" presId="urn:microsoft.com/office/officeart/2008/layout/VerticalCurvedList"/>
    <dgm:cxn modelId="{03C2C6BD-EAF5-4AFD-8677-083F4FEDC8EE}" type="presParOf" srcId="{47A59579-10A4-4681-B24B-0858C77D7331}" destId="{FEE84F43-996B-48AD-A83F-2834A358F7A7}" srcOrd="0" destOrd="0" presId="urn:microsoft.com/office/officeart/2008/layout/VerticalCurvedList"/>
    <dgm:cxn modelId="{122298DC-2A25-42E4-98AC-FBEDF172B220}" type="presParOf" srcId="{EFF762D0-6C06-4E8F-8820-BBFDD2B002A6}" destId="{1A540FA3-4589-480A-8657-D1F390F4D261}" srcOrd="3" destOrd="0" presId="urn:microsoft.com/office/officeart/2008/layout/VerticalCurvedList"/>
    <dgm:cxn modelId="{363420F9-6478-4D45-A7B3-496FD2183BA5}" type="presParOf" srcId="{EFF762D0-6C06-4E8F-8820-BBFDD2B002A6}" destId="{4565532A-5473-4771-A36D-F5C8329A2ABA}" srcOrd="4" destOrd="0" presId="urn:microsoft.com/office/officeart/2008/layout/VerticalCurvedList"/>
    <dgm:cxn modelId="{B877973B-5F04-492D-B468-6D5E159769F5}" type="presParOf" srcId="{4565532A-5473-4771-A36D-F5C8329A2ABA}" destId="{BFB50F49-4514-4359-872B-8DB9EE751656}" srcOrd="0" destOrd="0" presId="urn:microsoft.com/office/officeart/2008/layout/VerticalCurvedList"/>
    <dgm:cxn modelId="{6ED48E97-5BCF-48F8-BEA9-7612AC9757D6}" type="presParOf" srcId="{EFF762D0-6C06-4E8F-8820-BBFDD2B002A6}" destId="{B49C5ED6-B558-4C3C-8EC2-3F06F5CFD636}" srcOrd="5" destOrd="0" presId="urn:microsoft.com/office/officeart/2008/layout/VerticalCurvedList"/>
    <dgm:cxn modelId="{C6F6FCD6-89FC-466D-B55F-3C1CCCADD26B}" type="presParOf" srcId="{EFF762D0-6C06-4E8F-8820-BBFDD2B002A6}" destId="{B3E62F7B-A214-4DAC-93DD-80C1C70CE16A}" srcOrd="6" destOrd="0" presId="urn:microsoft.com/office/officeart/2008/layout/VerticalCurvedList"/>
    <dgm:cxn modelId="{BB6817FF-351F-4B34-9015-E044C222102D}" type="presParOf" srcId="{B3E62F7B-A214-4DAC-93DD-80C1C70CE16A}" destId="{6A0FFD2C-7FFB-4E0F-98B8-53101077D0C2}" srcOrd="0" destOrd="0" presId="urn:microsoft.com/office/officeart/2008/layout/VerticalCurvedList"/>
    <dgm:cxn modelId="{D6610B28-9B3B-473F-8F8E-332CCAB079A9}" type="presParOf" srcId="{EFF762D0-6C06-4E8F-8820-BBFDD2B002A6}" destId="{25C55C36-6D1A-454A-8CDE-911AF575AD0A}" srcOrd="7" destOrd="0" presId="urn:microsoft.com/office/officeart/2008/layout/VerticalCurvedList"/>
    <dgm:cxn modelId="{D8ABEE27-F938-4A53-BA8B-74729FDBB411}" type="presParOf" srcId="{EFF762D0-6C06-4E8F-8820-BBFDD2B002A6}" destId="{9DAC01F3-FDB1-494C-87B8-91897F9CC8F4}" srcOrd="8" destOrd="0" presId="urn:microsoft.com/office/officeart/2008/layout/VerticalCurvedList"/>
    <dgm:cxn modelId="{FEE1832B-6181-444F-A57C-291958D53633}" type="presParOf" srcId="{9DAC01F3-FDB1-494C-87B8-91897F9CC8F4}" destId="{C8E146EE-8593-41C9-B9A0-5BA29BBE11AF}" srcOrd="0" destOrd="0" presId="urn:microsoft.com/office/officeart/2008/layout/VerticalCurvedList"/>
    <dgm:cxn modelId="{73C7DA62-3574-41B9-A25B-6B27709D1CD5}" type="presParOf" srcId="{EFF762D0-6C06-4E8F-8820-BBFDD2B002A6}" destId="{7CF6AC1D-CF9F-4BF4-98B1-7268C1BF266C}" srcOrd="9" destOrd="0" presId="urn:microsoft.com/office/officeart/2008/layout/VerticalCurvedList"/>
    <dgm:cxn modelId="{6380C9DF-4888-4DA3-A174-C1633C04BE91}" type="presParOf" srcId="{EFF762D0-6C06-4E8F-8820-BBFDD2B002A6}" destId="{DF55FF3C-1647-4330-ADA6-63A1800E8418}" srcOrd="10" destOrd="0" presId="urn:microsoft.com/office/officeart/2008/layout/VerticalCurvedList"/>
    <dgm:cxn modelId="{82775FD0-1E58-40A0-B1CC-784CA3870960}" type="presParOf" srcId="{DF55FF3C-1647-4330-ADA6-63A1800E8418}" destId="{50E9E64B-81F3-4619-8EEA-AAC9615756A6}" srcOrd="0" destOrd="0" presId="urn:microsoft.com/office/officeart/2008/layout/VerticalCurvedList"/>
    <dgm:cxn modelId="{02780C0B-0E59-4B41-A19B-A0425EEB04BA}" type="presParOf" srcId="{EFF762D0-6C06-4E8F-8820-BBFDD2B002A6}" destId="{4634B805-8476-460E-B91F-64A3969B2691}" srcOrd="11" destOrd="0" presId="urn:microsoft.com/office/officeart/2008/layout/VerticalCurvedList"/>
    <dgm:cxn modelId="{3AEC1355-69CA-4B8C-B73F-C44844A5D2A8}" type="presParOf" srcId="{EFF762D0-6C06-4E8F-8820-BBFDD2B002A6}" destId="{34F580CE-8959-4FE6-A051-BE55DA37D34F}" srcOrd="12" destOrd="0" presId="urn:microsoft.com/office/officeart/2008/layout/VerticalCurvedList"/>
    <dgm:cxn modelId="{AD551E4F-D5A2-4DEF-A397-A9E5DD73268D}" type="presParOf" srcId="{34F580CE-8959-4FE6-A051-BE55DA37D34F}" destId="{F31CA9A1-EEBF-4D0C-874D-A1FFBE156DB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47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586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235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2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6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2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5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6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84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0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7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54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351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458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48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244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52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464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7871-1396-400F-9176-373261D17391}" type="datetimeFigureOut">
              <a:rPr lang="es-VE" smtClean="0"/>
              <a:t>16-03-2014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8AFC-7441-472B-8168-E6B2C17962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01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0D2F-9B1A-4274-8DCF-409E4DC12F02}" type="datetimeFigureOut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16-03-2014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971F-ACEC-443E-B60B-CE15D1A5FE6E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C000"/>
            </a:gs>
            <a:gs pos="0">
              <a:schemeClr val="bg1"/>
            </a:gs>
            <a:gs pos="100000">
              <a:srgbClr val="FF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112887" y="1827687"/>
            <a:ext cx="691824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srgbClr val="4D2403"/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Caché y</a:t>
            </a:r>
          </a:p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srgbClr val="4D2403"/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Interna</a:t>
            </a:r>
            <a:endParaRPr lang="es-ES" sz="7200" b="1" dirty="0">
              <a:gradFill flip="none" rotWithShape="1">
                <a:gsLst>
                  <a:gs pos="29000">
                    <a:prstClr val="black"/>
                  </a:gs>
                  <a:gs pos="50000">
                    <a:srgbClr val="4D2403"/>
                  </a:gs>
                  <a:gs pos="74000">
                    <a:prstClr val="black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0019" y="144214"/>
            <a:ext cx="5967155" cy="147732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s-VE" b="1" dirty="0">
                <a:solidFill>
                  <a:prstClr val="black"/>
                </a:solidFill>
              </a:rPr>
              <a:t>Universidad De Oriente</a:t>
            </a:r>
            <a:br>
              <a:rPr lang="es-VE" b="1" dirty="0">
                <a:solidFill>
                  <a:prstClr val="black"/>
                </a:solidFill>
              </a:rPr>
            </a:br>
            <a:r>
              <a:rPr lang="es-VE" b="1" dirty="0">
                <a:solidFill>
                  <a:prstClr val="black"/>
                </a:solidFill>
              </a:rPr>
              <a:t>Núcleo Anzoátegui</a:t>
            </a:r>
            <a:br>
              <a:rPr lang="es-VE" b="1" dirty="0">
                <a:solidFill>
                  <a:prstClr val="black"/>
                </a:solidFill>
              </a:rPr>
            </a:br>
            <a:r>
              <a:rPr lang="es-VE" b="1" dirty="0">
                <a:solidFill>
                  <a:prstClr val="black"/>
                </a:solidFill>
              </a:rPr>
              <a:t>Escuela de Ingeniería y Ciencias Aplicadas</a:t>
            </a:r>
            <a:br>
              <a:rPr lang="es-VE" b="1" dirty="0">
                <a:solidFill>
                  <a:prstClr val="black"/>
                </a:solidFill>
              </a:rPr>
            </a:br>
            <a:r>
              <a:rPr lang="es-VE" b="1" dirty="0">
                <a:solidFill>
                  <a:prstClr val="black"/>
                </a:solidFill>
              </a:rPr>
              <a:t>Departamento de Computación y Sistemas</a:t>
            </a:r>
            <a:br>
              <a:rPr lang="es-VE" b="1" dirty="0">
                <a:solidFill>
                  <a:prstClr val="black"/>
                </a:solidFill>
              </a:rPr>
            </a:br>
            <a:r>
              <a:rPr lang="es-VE" b="1" dirty="0">
                <a:solidFill>
                  <a:prstClr val="black"/>
                </a:solidFill>
              </a:rPr>
              <a:t>Asignatura: Arquitectura y Organización del Computador</a:t>
            </a:r>
            <a:endParaRPr lang="es-VE" b="1" dirty="0">
              <a:solidFill>
                <a:prstClr val="black"/>
              </a:solidFill>
            </a:endParaRPr>
          </a:p>
        </p:txBody>
      </p:sp>
      <p:pic>
        <p:nvPicPr>
          <p:cNvPr id="12" name="7 Marcador de contenido" descr="logoUd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1783" y="233645"/>
            <a:ext cx="813674" cy="81009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13 Rectángulo"/>
          <p:cNvSpPr/>
          <p:nvPr/>
        </p:nvSpPr>
        <p:spPr>
          <a:xfrm>
            <a:off x="6912260" y="5499809"/>
            <a:ext cx="2250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Realizado por: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Antoni, Vanessa.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Correa, Luis.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Martínez, Luis.</a:t>
            </a:r>
          </a:p>
        </p:txBody>
      </p:sp>
    </p:spTree>
    <p:extLst>
      <p:ext uri="{BB962C8B-B14F-4D97-AF65-F5344CB8AC3E}">
        <p14:creationId xmlns:p14="http://schemas.microsoft.com/office/powerpoint/2010/main" val="206887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100000">
              <a:srgbClr val="C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/>
          <p:nvPr/>
        </p:nvSpPr>
        <p:spPr>
          <a:xfrm>
            <a:off x="707256" y="29096"/>
            <a:ext cx="7828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Jerarquía de Memoria</a:t>
            </a:r>
            <a:endParaRPr lang="es-E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1511660" y="1078343"/>
          <a:ext cx="6288360" cy="541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b="81519"/>
          <a:stretch/>
        </p:blipFill>
        <p:spPr>
          <a:xfrm>
            <a:off x="1508403" y="1078343"/>
            <a:ext cx="6291617" cy="10005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t="18991" b="66045"/>
          <a:stretch/>
        </p:blipFill>
        <p:spPr>
          <a:xfrm>
            <a:off x="1508403" y="2104918"/>
            <a:ext cx="6291617" cy="8100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t="33634" b="49740"/>
          <a:stretch/>
        </p:blipFill>
        <p:spPr>
          <a:xfrm>
            <a:off x="1517671" y="2893729"/>
            <a:ext cx="6291617" cy="9001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t="49939" b="34266"/>
          <a:stretch/>
        </p:blipFill>
        <p:spPr>
          <a:xfrm>
            <a:off x="1517671" y="3772495"/>
            <a:ext cx="6291617" cy="85509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t="66244" b="18793"/>
          <a:stretch/>
        </p:blipFill>
        <p:spPr>
          <a:xfrm>
            <a:off x="1517671" y="4665468"/>
            <a:ext cx="6291617" cy="8100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t="82549"/>
          <a:stretch/>
        </p:blipFill>
        <p:spPr>
          <a:xfrm>
            <a:off x="1525096" y="5544600"/>
            <a:ext cx="6291617" cy="9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CC00"/>
            </a:gs>
            <a:gs pos="0">
              <a:schemeClr val="bg1"/>
            </a:gs>
            <a:gs pos="100000">
              <a:srgbClr val="00823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112887" y="2110786"/>
            <a:ext cx="691824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prstClr val="black">
                        <a:lumMod val="50000"/>
                        <a:lumOff val="50000"/>
                      </a:prstClr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Caché y</a:t>
            </a:r>
          </a:p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prstClr val="black">
                        <a:lumMod val="50000"/>
                        <a:lumOff val="50000"/>
                      </a:prstClr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Interna</a:t>
            </a:r>
            <a:endParaRPr lang="es-ES" sz="7200" b="1" dirty="0">
              <a:gradFill flip="none" rotWithShape="1">
                <a:gsLst>
                  <a:gs pos="29000">
                    <a:prstClr val="black"/>
                  </a:gs>
                  <a:gs pos="50000">
                    <a:prstClr val="black">
                      <a:lumMod val="50000"/>
                      <a:lumOff val="50000"/>
                    </a:prstClr>
                  </a:gs>
                  <a:gs pos="74000">
                    <a:prstClr val="black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0020" y="144214"/>
            <a:ext cx="4572000" cy="116955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</a:rPr>
              <a:t>Universidad De Oriente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Núcleo Anzoátegui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Escuela de Ingeniería y Ciencias Aplicadas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Departamento de Computación y Sistemas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Asignatura: Arquitectura y Organización del Computador</a:t>
            </a:r>
            <a:endParaRPr lang="es-VE" sz="1400" b="1" dirty="0">
              <a:solidFill>
                <a:prstClr val="black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70476" y="5499809"/>
            <a:ext cx="25920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Realizado por: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 de la 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iva, Fernando.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Martínez, Luis.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Perdomo, </a:t>
            </a:r>
            <a:r>
              <a:rPr lang="es-VE" sz="1400" dirty="0" err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Enmar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Tineo, Fanny.</a:t>
            </a:r>
          </a:p>
        </p:txBody>
      </p:sp>
      <p:pic>
        <p:nvPicPr>
          <p:cNvPr id="10" name="7 Marcador de contenido" descr="logoUd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1128" y="233646"/>
            <a:ext cx="774328" cy="77091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9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CC00"/>
            </a:gs>
            <a:gs pos="100000">
              <a:srgbClr val="00823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/>
          <p:nvPr/>
        </p:nvSpPr>
        <p:spPr>
          <a:xfrm>
            <a:off x="707256" y="29096"/>
            <a:ext cx="7828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Jerarquía de Memoria</a:t>
            </a:r>
            <a:endParaRPr lang="es-E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1511660" y="1078343"/>
          <a:ext cx="6288360" cy="541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88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900">
              <a:srgbClr val="00B0F0"/>
            </a:gs>
            <a:gs pos="0">
              <a:schemeClr val="bg1"/>
            </a:gs>
            <a:gs pos="100000">
              <a:srgbClr val="00518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112887" y="2065781"/>
            <a:ext cx="691824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prstClr val="black">
                        <a:lumMod val="50000"/>
                        <a:lumOff val="50000"/>
                      </a:prstClr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Caché y</a:t>
            </a:r>
          </a:p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prstClr val="black">
                        <a:lumMod val="50000"/>
                        <a:lumOff val="50000"/>
                      </a:prstClr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Interna</a:t>
            </a:r>
            <a:endParaRPr lang="es-ES" sz="7200" b="1" dirty="0">
              <a:gradFill flip="none" rotWithShape="1">
                <a:gsLst>
                  <a:gs pos="29000">
                    <a:prstClr val="black"/>
                  </a:gs>
                  <a:gs pos="50000">
                    <a:prstClr val="black">
                      <a:lumMod val="50000"/>
                      <a:lumOff val="50000"/>
                    </a:prstClr>
                  </a:gs>
                  <a:gs pos="74000">
                    <a:prstClr val="black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0020" y="144214"/>
            <a:ext cx="4572000" cy="116955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</a:rPr>
              <a:t>Universidad De Oriente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Núcleo Anzoátegui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Escuela de Ingeniería y Ciencias Aplicadas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Departamento de Computación y Sistemas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Asignatura: Arquitectura y Organización del Computador</a:t>
            </a:r>
            <a:endParaRPr lang="es-VE" sz="1400" b="1" dirty="0">
              <a:solidFill>
                <a:prstClr val="black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70476" y="5499809"/>
            <a:ext cx="25920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Realizado por: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 de la 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iva, Fernando.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Martínez, Luis.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Perdomo, </a:t>
            </a:r>
            <a:r>
              <a:rPr lang="es-VE" sz="1400" dirty="0" err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Enmar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Tineo, Fanny.</a:t>
            </a:r>
          </a:p>
        </p:txBody>
      </p:sp>
      <p:pic>
        <p:nvPicPr>
          <p:cNvPr id="10" name="7 Marcador de contenido" descr="logoUd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142" y="272818"/>
            <a:ext cx="774328" cy="77091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532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/>
          <p:nvPr/>
        </p:nvSpPr>
        <p:spPr>
          <a:xfrm>
            <a:off x="707256" y="29096"/>
            <a:ext cx="7828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Jerarquía de Memoria</a:t>
            </a:r>
            <a:endParaRPr lang="es-E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1511660" y="1078343"/>
          <a:ext cx="6288360" cy="541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57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AD00EA"/>
            </a:gs>
            <a:gs pos="0">
              <a:schemeClr val="bg1"/>
            </a:gs>
            <a:gs pos="100000">
              <a:srgbClr val="672C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112887" y="1827687"/>
            <a:ext cx="691824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prstClr val="black">
                        <a:lumMod val="50000"/>
                        <a:lumOff val="50000"/>
                      </a:prstClr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Caché y</a:t>
            </a:r>
          </a:p>
          <a:p>
            <a:pPr algn="ctr"/>
            <a:r>
              <a:rPr lang="es-ES" sz="7200" b="1" dirty="0">
                <a:gradFill flip="none" rotWithShape="1">
                  <a:gsLst>
                    <a:gs pos="29000">
                      <a:prstClr val="black"/>
                    </a:gs>
                    <a:gs pos="50000">
                      <a:prstClr val="black">
                        <a:lumMod val="50000"/>
                        <a:lumOff val="50000"/>
                      </a:prstClr>
                    </a:gs>
                    <a:gs pos="74000">
                      <a:prstClr val="black"/>
                    </a:gs>
                  </a:gsLst>
                  <a:lin ang="2700000" scaled="1"/>
                  <a:tileRect/>
                </a:gradFill>
              </a:rPr>
              <a:t>Memoria Interna</a:t>
            </a:r>
            <a:endParaRPr lang="es-ES" sz="7200" b="1" dirty="0">
              <a:gradFill flip="none" rotWithShape="1">
                <a:gsLst>
                  <a:gs pos="29000">
                    <a:prstClr val="black"/>
                  </a:gs>
                  <a:gs pos="50000">
                    <a:prstClr val="black">
                      <a:lumMod val="50000"/>
                      <a:lumOff val="50000"/>
                    </a:prstClr>
                  </a:gs>
                  <a:gs pos="74000">
                    <a:prstClr val="black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0020" y="144214"/>
            <a:ext cx="4572000" cy="116955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</a:rPr>
              <a:t>Universidad De Oriente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Núcleo Anzoátegui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Escuela de Ingeniería y Ciencias Aplicadas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Departamento de Computación y Sistemas</a:t>
            </a:r>
            <a:br>
              <a:rPr lang="es-VE" sz="1400" b="1" dirty="0">
                <a:solidFill>
                  <a:prstClr val="black"/>
                </a:solidFill>
              </a:rPr>
            </a:br>
            <a:r>
              <a:rPr lang="es-VE" sz="1400" b="1" dirty="0">
                <a:solidFill>
                  <a:prstClr val="black"/>
                </a:solidFill>
              </a:rPr>
              <a:t>Asignatura: Arquitectura y Organización del Computador</a:t>
            </a:r>
            <a:endParaRPr lang="es-VE" sz="1400" b="1" dirty="0">
              <a:solidFill>
                <a:prstClr val="black"/>
              </a:solidFill>
            </a:endParaRPr>
          </a:p>
        </p:txBody>
      </p:sp>
      <p:pic>
        <p:nvPicPr>
          <p:cNvPr id="12" name="7 Marcador de contenido" descr="logoUd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7395" y="233645"/>
            <a:ext cx="678062" cy="67507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13 Rectángulo"/>
          <p:cNvSpPr/>
          <p:nvPr/>
        </p:nvSpPr>
        <p:spPr>
          <a:xfrm>
            <a:off x="6570476" y="5499809"/>
            <a:ext cx="25920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Realizado por: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 de la 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iva, Fernando.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Martínez, Luis.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Perdomo, </a:t>
            </a:r>
            <a:r>
              <a:rPr lang="es-VE" sz="1400" dirty="0" err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Enmar</a:t>
            </a:r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s-VE" sz="1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Tineo, Fanny.</a:t>
            </a:r>
          </a:p>
        </p:txBody>
      </p:sp>
    </p:spTree>
    <p:extLst>
      <p:ext uri="{BB962C8B-B14F-4D97-AF65-F5344CB8AC3E}">
        <p14:creationId xmlns:p14="http://schemas.microsoft.com/office/powerpoint/2010/main" val="59497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FF"/>
            </a:gs>
            <a:gs pos="100000">
              <a:srgbClr val="58257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/>
          <p:nvPr/>
        </p:nvSpPr>
        <p:spPr>
          <a:xfrm>
            <a:off x="1151620" y="2264385"/>
            <a:ext cx="69735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white"/>
                  </a:outerShdw>
                </a:effectLst>
              </a:rPr>
              <a:t>Luz y color</a:t>
            </a:r>
            <a:endParaRPr lang="es-ES" sz="9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white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588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Martinez</dc:creator>
  <cp:lastModifiedBy>Luis Martinez</cp:lastModifiedBy>
  <cp:revision>1</cp:revision>
  <dcterms:created xsi:type="dcterms:W3CDTF">2014-03-16T14:45:47Z</dcterms:created>
  <dcterms:modified xsi:type="dcterms:W3CDTF">2014-03-16T14:46:12Z</dcterms:modified>
</cp:coreProperties>
</file>