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6" r:id="rId3"/>
    <p:sldId id="257" r:id="rId4"/>
    <p:sldId id="258" r:id="rId5"/>
    <p:sldId id="259" r:id="rId6"/>
    <p:sldId id="271" r:id="rId7"/>
    <p:sldId id="272" r:id="rId8"/>
    <p:sldId id="260" r:id="rId9"/>
    <p:sldId id="261" r:id="rId10"/>
    <p:sldId id="270" r:id="rId11"/>
    <p:sldId id="269" r:id="rId12"/>
    <p:sldId id="275" r:id="rId13"/>
    <p:sldId id="263" r:id="rId14"/>
    <p:sldId id="264" r:id="rId15"/>
    <p:sldId id="274" r:id="rId16"/>
    <p:sldId id="273" r:id="rId17"/>
    <p:sldId id="266" r:id="rId1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B20C-352B-485F-B000-FBC3F3C6A719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E9DE0-18B1-4769-BD58-A9743D31A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12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1EE9-DFFE-4BD1-928E-A52C6A5620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6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82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12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5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09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02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54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90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8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05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057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91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6853-D6D3-46AC-A550-A8DDD3BEDC3E}" type="datetimeFigureOut">
              <a:rPr lang="es-VE" smtClean="0"/>
              <a:t>15-05-2015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FA81-EECC-41EA-AF9B-A3B0DC8DC80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38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663878" y="526028"/>
            <a:ext cx="8352928" cy="139699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Universidad de Oriente.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Núcleo Anzoátegui.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Escuela de Ingeniería y Ciencias Aplicadas.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Departamento de Computación y Sistemas.</a:t>
            </a:r>
          </a:p>
          <a:p>
            <a:pPr algn="ctr"/>
            <a:r>
              <a:rPr lang="es-VE" sz="56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Desarrollo de Software.</a:t>
            </a:r>
            <a:endParaRPr lang="es-VE" sz="56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4800" b="1" dirty="0">
              <a:ln w="50800"/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2856" y="2262611"/>
            <a:ext cx="1962915" cy="134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7573962" y="3383561"/>
            <a:ext cx="4320630" cy="18544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Profesor: </a:t>
            </a:r>
            <a:r>
              <a:rPr lang="es-ES" sz="2000" b="1" dirty="0" err="1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Victor</a:t>
            </a: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Mujica</a:t>
            </a:r>
          </a:p>
          <a:p>
            <a:pPr>
              <a:defRPr/>
            </a:pPr>
            <a:r>
              <a:rPr lang="es-ES" sz="2000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Grupo 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número 6: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Luis Correa 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19.840.230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Manuel </a:t>
            </a:r>
            <a:r>
              <a:rPr lang="es-ES" sz="2000" b="1" dirty="0" err="1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Dun</a:t>
            </a: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s-VE" sz="2000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19.257.821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Francisco Rondón       </a:t>
            </a:r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19.738.854</a:t>
            </a:r>
            <a:endParaRPr lang="es-ES" sz="2000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855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sz="2800" dirty="0"/>
              <a:t> </a:t>
            </a:r>
            <a:endParaRPr lang="es-VE" sz="2800" dirty="0"/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VE" sz="2800" dirty="0"/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672083" y="3763891"/>
            <a:ext cx="4604459" cy="3756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s-ES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s-VE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9648" y="5652403"/>
            <a:ext cx="1150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2015 por Luis Correa &amp; Manuel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Francisco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Rondon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Todos los derechos reservados.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Barcelona,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s-V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Mayo de </a:t>
            </a:r>
            <a:r>
              <a:rPr lang="es-V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s-V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8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7072" y="1716567"/>
            <a:ext cx="115591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Mensaje: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 de la línea de vida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rectángulos con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nombres subrayados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 tiempo se r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una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progresión vertical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de vida activa: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 se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 forma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inicia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parte superior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avanza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parte inferior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mensaje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este en la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superior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ocurrirá antes que uno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parte inferior</a:t>
            </a:r>
          </a:p>
          <a:p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0827" y="433633"/>
            <a:ext cx="5694575" cy="801279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secuencia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726" y="1453266"/>
            <a:ext cx="44125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JuegoLaberinto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1" indent="0">
              <a:buNone/>
            </a:pP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Laberinto </a:t>
            </a:r>
            <a:r>
              <a:rPr lang="es-V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crearLaberinto</a:t>
            </a: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Laberinto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Laberinto();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h1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h2 = new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Puerta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puerta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Puerta(h1, h2);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lab.añadeHabitacion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(h2);</a:t>
            </a:r>
          </a:p>
          <a:p>
            <a:pPr marL="914400" lvl="2" indent="0">
              <a:buNone/>
            </a:pP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h1.añadePuerta(puerta);</a:t>
            </a:r>
          </a:p>
          <a:p>
            <a:pPr marL="914400" lvl="2" indent="0">
              <a:buNone/>
            </a:pP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s-V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45" y="1453265"/>
            <a:ext cx="6238973" cy="4504475"/>
          </a:xfrm>
          <a:prstGeom prst="rect">
            <a:avLst/>
          </a:prstGeom>
        </p:spPr>
      </p:pic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40033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61" y="-91167"/>
            <a:ext cx="8092168" cy="69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11625" y="551620"/>
            <a:ext cx="619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actividades.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97925" y="1381027"/>
            <a:ext cx="1145538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flujos de trabajo paso a paso de negocio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operacionales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sistema. 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actividades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muestra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flujo de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040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1257" y="1121804"/>
            <a:ext cx="10271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1584" y="476672"/>
            <a:ext cx="614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del diagrama de actividades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8737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2925" y="336845"/>
            <a:ext cx="5392918" cy="709531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actividades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224067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89" y="0"/>
            <a:ext cx="8240892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87889" y="332656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3796" y="1738537"/>
            <a:ext cx="105256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http://es.wikipedia.org/wiki/Diagrama_global_de_interacciones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 http://www.redkoda.com/screenshot.html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http://www.uml.org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Rumbaugh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V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Ivar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Jacobson, Grady </a:t>
            </a:r>
            <a:r>
              <a:rPr lang="es-VE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El Lenguaje de </a:t>
            </a: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Modelado Unificado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2.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Madrid. </a:t>
            </a:r>
            <a:r>
              <a:rPr lang="es-VE" sz="2800" dirty="0" smtClean="0"/>
              <a:t>Addison </a:t>
            </a:r>
            <a:r>
              <a:rPr lang="es-VE" sz="2800" dirty="0"/>
              <a:t>Wesley.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12776"/>
            <a:ext cx="87042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159896" y="54868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/>
              <a:t>UML 2.0</a:t>
            </a:r>
          </a:p>
        </p:txBody>
      </p:sp>
      <p:sp>
        <p:nvSpPr>
          <p:cNvPr id="6" name="9 CuadroTexto"/>
          <p:cNvSpPr txBox="1"/>
          <p:nvPr/>
        </p:nvSpPr>
        <p:spPr>
          <a:xfrm>
            <a:off x="7824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016947" y="2708921"/>
            <a:ext cx="125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Comportamiento</a:t>
            </a:r>
          </a:p>
        </p:txBody>
      </p:sp>
    </p:spTree>
    <p:extLst>
      <p:ext uri="{BB962C8B-B14F-4D97-AF65-F5344CB8AC3E}">
        <p14:creationId xmlns:p14="http://schemas.microsoft.com/office/powerpoint/2010/main" val="12995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iagrama de Visión </a:t>
            </a:r>
            <a:r>
              <a:rPr lang="es-ES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7824192" y="5880847"/>
            <a:ext cx="2610726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9466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7176" y="404664"/>
            <a:ext cx="933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efinición de diagrama  de Visión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de Interacción</a:t>
            </a:r>
            <a:r>
              <a:rPr lang="es-VE" sz="2800" dirty="0" smtClean="0"/>
              <a:t>.</a:t>
            </a:r>
            <a:endParaRPr lang="es-VE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67869" y="1296574"/>
            <a:ext cx="111155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diagrama global de las interacciones es un diagrama de comportamiento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cuatro diagramas de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Muestra una cierta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vista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</a:t>
            </a:r>
            <a:endParaRPr lang="es-V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dinámicos de los sistemas modelados.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67869" y="2771259"/>
            <a:ext cx="1123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hibrido entre un diagrama de actividades y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diagrama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secuencia</a:t>
            </a:r>
          </a:p>
        </p:txBody>
      </p:sp>
      <p:sp>
        <p:nvSpPr>
          <p:cNvPr id="7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9344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diagrama de visión global de interacción.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643" y="14337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punto relleno, inicio del diagrama.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 prisma, decisión de si se cumple una condición.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 final de la 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 relleno con una circunferencia que lo recubre, final del diagrama de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la acción de una o más actividades o procedimientos.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 más de una actividad.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Transición de terminación: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Flujos del diagrama de actividades.</a:t>
            </a:r>
          </a:p>
          <a:p>
            <a:pPr marL="342900" indent="-342900"/>
            <a:r>
              <a:rPr lang="es-V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Unión: </a:t>
            </a:r>
            <a:r>
              <a:rPr lang="es-V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unir más de un flujo de las actividades a una actividad.</a:t>
            </a:r>
          </a:p>
          <a:p>
            <a:pPr lvl="0"/>
            <a:r>
              <a:rPr lang="es-V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secuencia: </a:t>
            </a:r>
            <a:r>
              <a:rPr lang="es-V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 con otros diagramas de secuencia a través de elementos de diagramas de actividades.</a:t>
            </a:r>
            <a:endParaRPr lang="es-V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VE" dirty="0"/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38957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8543" y="397783"/>
            <a:ext cx="8599714" cy="1022804"/>
          </a:xfrm>
        </p:spPr>
        <p:txBody>
          <a:bodyPr>
            <a:norm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Diagrama de Visión Global de Interacciones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14500" y="2318657"/>
            <a:ext cx="6156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Logon</a:t>
            </a:r>
            <a:r>
              <a:rPr lang="es-VE" dirty="0" smtClean="0"/>
              <a:t>: Inicio de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Success</a:t>
            </a:r>
            <a:r>
              <a:rPr lang="es-VE" dirty="0" smtClean="0"/>
              <a:t> : Éxito.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addUser</a:t>
            </a:r>
            <a:r>
              <a:rPr lang="es-VE" dirty="0" smtClean="0"/>
              <a:t>: Método que añade a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FillForm</a:t>
            </a:r>
            <a:r>
              <a:rPr lang="es-VE" dirty="0" smtClean="0"/>
              <a:t> : Método que añade nombre y dirección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removeUser</a:t>
            </a:r>
            <a:r>
              <a:rPr lang="es-VE" dirty="0" smtClean="0"/>
              <a:t>: Método que remueve un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GetOption</a:t>
            </a:r>
            <a:r>
              <a:rPr lang="es-VE" dirty="0" smtClean="0"/>
              <a:t>: Retorna un formulario.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80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redkoda.com/screenshot/interactionOverview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ual-paradigm.com/VPGallery/img/diagrams/InteractionOverviewDiagram/Interaction-Overview-Diagram-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4664"/>
            <a:ext cx="7560840" cy="53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</p:spTree>
    <p:extLst>
      <p:ext uri="{BB962C8B-B14F-4D97-AF65-F5344CB8AC3E}">
        <p14:creationId xmlns:p14="http://schemas.microsoft.com/office/powerpoint/2010/main" val="13782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3553" y="692697"/>
            <a:ext cx="667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V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s-V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V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9 CuadroTexto"/>
          <p:cNvSpPr txBox="1"/>
          <p:nvPr/>
        </p:nvSpPr>
        <p:spPr>
          <a:xfrm>
            <a:off x="7824192" y="6306762"/>
            <a:ext cx="216024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2000" b="1" dirty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0610" y="1603230"/>
            <a:ext cx="121013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tipo de diagrama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usado </a:t>
            </a:r>
            <a:r>
              <a:rPr lang="es-V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modelar interacción entre objetos en un </a:t>
            </a:r>
            <a:r>
              <a:rPr lang="es-V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s-VE" dirty="0" smtClean="0"/>
              <a:t>.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463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662</Words>
  <Application>Microsoft Office PowerPoint</Application>
  <PresentationFormat>Panorámica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Diagrama de Visión Global de Interacción</vt:lpstr>
      <vt:lpstr>Presentación de PowerPoint</vt:lpstr>
      <vt:lpstr>Elementos de diagrama de visión global de interacción.</vt:lpstr>
      <vt:lpstr>Ejemplo de Diagrama de Visión Global de Interacciones</vt:lpstr>
      <vt:lpstr>Presentación de PowerPoint</vt:lpstr>
      <vt:lpstr>Presentación de PowerPoint</vt:lpstr>
      <vt:lpstr>Presentación de PowerPoint</vt:lpstr>
      <vt:lpstr>Presentación de PowerPoint</vt:lpstr>
      <vt:lpstr>Ejemplo de diagrama de secuencia</vt:lpstr>
      <vt:lpstr>Presentación de PowerPoint</vt:lpstr>
      <vt:lpstr>Presentación de PowerPoint</vt:lpstr>
      <vt:lpstr>Presentación de PowerPoint</vt:lpstr>
      <vt:lpstr>Ejemplo de diagrama de actividades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luis13711</dc:creator>
  <cp:lastModifiedBy>luis13711</cp:lastModifiedBy>
  <cp:revision>71</cp:revision>
  <dcterms:created xsi:type="dcterms:W3CDTF">2015-05-15T13:24:02Z</dcterms:created>
  <dcterms:modified xsi:type="dcterms:W3CDTF">2015-05-15T16:04:35Z</dcterms:modified>
</cp:coreProperties>
</file>