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500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85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47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1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606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68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21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08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91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5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744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B7F8-398C-419B-ACAD-06E4B4A7B8E0}" type="datetimeFigureOut">
              <a:rPr lang="es-VE" smtClean="0"/>
              <a:t>16/06/2015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F033-3461-4C5A-BDAB-00873D5C45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030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despliegues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diagrama de despliegue se utiliza para representar como se relacionan los componentes de hardware con el software que se va a desarrollar.</a:t>
            </a:r>
            <a:endParaRPr lang="es-V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03743"/>
            <a:ext cx="3713212" cy="2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</a:t>
            </a:r>
            <a:endParaRPr lang="es-V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5395092" cy="4104456"/>
          </a:xfrm>
        </p:spPr>
      </p:pic>
    </p:spTree>
    <p:extLst>
      <p:ext uri="{BB962C8B-B14F-4D97-AF65-F5344CB8AC3E}">
        <p14:creationId xmlns:p14="http://schemas.microsoft.com/office/powerpoint/2010/main" val="93408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V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06888" cy="2664296"/>
          </a:xfrm>
        </p:spPr>
      </p:pic>
    </p:spTree>
    <p:extLst>
      <p:ext uri="{BB962C8B-B14F-4D97-AF65-F5344CB8AC3E}">
        <p14:creationId xmlns:p14="http://schemas.microsoft.com/office/powerpoint/2010/main" val="169068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Nodos</a:t>
            </a:r>
          </a:p>
          <a:p>
            <a:r>
              <a:rPr lang="es-ES" dirty="0" smtClean="0"/>
              <a:t>Artefactos</a:t>
            </a:r>
          </a:p>
          <a:p>
            <a:r>
              <a:rPr lang="es-ES" dirty="0" smtClean="0"/>
              <a:t>Conexiones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9449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Nodos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elementos de hardware en que se ejecutará el programa.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8654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Nodos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nodo se representa gráficamente de la siguiente manera:</a:t>
            </a:r>
            <a:endParaRPr lang="es-V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0968"/>
            <a:ext cx="314006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Artefactos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todo tipo de elemento de software. Esto incluye tanto datos como programas ejecutables.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3672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Artefactos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artefactos se representan gráficamente de la siguiente manera:</a:t>
            </a:r>
            <a:endParaRPr lang="es-V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1982"/>
            <a:ext cx="3432191" cy="25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9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interconexiones entre diferentes nodos.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1523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representa de la siguiente manera</a:t>
            </a:r>
            <a:endParaRPr lang="es-V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62056"/>
            <a:ext cx="6044791" cy="19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V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3"/>
            <a:ext cx="6696744" cy="3635375"/>
          </a:xfrm>
        </p:spPr>
      </p:pic>
    </p:spTree>
    <p:extLst>
      <p:ext uri="{BB962C8B-B14F-4D97-AF65-F5344CB8AC3E}">
        <p14:creationId xmlns:p14="http://schemas.microsoft.com/office/powerpoint/2010/main" val="2761456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99</Words>
  <Application>Microsoft Office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Diagramas de despliegues</vt:lpstr>
      <vt:lpstr>Elementos</vt:lpstr>
      <vt:lpstr>Nodos</vt:lpstr>
      <vt:lpstr>Nodos</vt:lpstr>
      <vt:lpstr>Artefactos</vt:lpstr>
      <vt:lpstr>Artefactos</vt:lpstr>
      <vt:lpstr>Conexiones</vt:lpstr>
      <vt:lpstr>Conexiones</vt:lpstr>
      <vt:lpstr>Ejemplos</vt:lpstr>
      <vt:lpstr>Ejemplos</vt:lpstr>
      <vt:lpstr>Ejemplos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despliegues</dc:title>
  <dc:creator>Manuel Dun</dc:creator>
  <cp:lastModifiedBy>Manuel Dun</cp:lastModifiedBy>
  <cp:revision>7</cp:revision>
  <dcterms:created xsi:type="dcterms:W3CDTF">2015-06-16T22:20:33Z</dcterms:created>
  <dcterms:modified xsi:type="dcterms:W3CDTF">2015-06-17T00:03:06Z</dcterms:modified>
</cp:coreProperties>
</file>