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B20C-352B-485F-B000-FBC3F3C6A719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E9DE0-18B1-4769-BD58-A9743D31A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1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1EE9-DFFE-4BD1-928E-A52C6A5620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6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53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57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58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7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70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47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92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3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43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82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12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5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9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02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54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90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8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05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057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91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6853-D6D3-46AC-A550-A8DDD3BEDC3E}" type="datetimeFigureOut">
              <a:rPr lang="es-VE" smtClean="0"/>
              <a:t>17-06-2015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38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663878" y="526028"/>
            <a:ext cx="8352928" cy="139699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Universidad de Oriente.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Núcleo Anzoátegui.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Escuela de Ingeniería y Ciencias Aplicadas.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Departamento de Computación y Sistemas.</a:t>
            </a: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Desarrollo de Software.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2856" y="2262611"/>
            <a:ext cx="1962915" cy="134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7573962" y="3383561"/>
            <a:ext cx="4320630" cy="18544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Profesor: </a:t>
            </a:r>
            <a:r>
              <a:rPr lang="es-ES" sz="2000" b="1" dirty="0" err="1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Victor</a:t>
            </a: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Mujica</a:t>
            </a:r>
          </a:p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Grupo 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número 6: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Luis Correa 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19.840.230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Manuel </a:t>
            </a:r>
            <a:r>
              <a:rPr lang="es-ES" sz="2000" b="1" dirty="0" err="1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Dun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19.257.821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Frank 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Rondón       </a:t>
            </a: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19.738.854</a:t>
            </a:r>
            <a:endParaRPr lang="es-ES" sz="2000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855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VE" sz="2800" dirty="0"/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72083" y="3763891"/>
            <a:ext cx="4604459" cy="3756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s-ES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s-VE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9648" y="5652403"/>
            <a:ext cx="1150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2015 por Luis Correa &amp; Manuel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Francisco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Rondon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Todos los derechos reservados.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Barcelona,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 </a:t>
            </a:r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8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844824"/>
            <a:ext cx="6696744" cy="3635375"/>
          </a:xfr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8402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628800"/>
            <a:ext cx="5395092" cy="4104456"/>
          </a:xfr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7349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VE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204864"/>
            <a:ext cx="8206888" cy="2664296"/>
          </a:xfr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2022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Básicamente agrupan diferentes elementos de modelado en una entidad cohesiva.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pic>
        <p:nvPicPr>
          <p:cNvPr id="5" name="Marcador de contenido 4" descr="ejemplo de paqu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9447" y="2535348"/>
            <a:ext cx="2539682" cy="177777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Los Paquetes por lo general se representa como una carpeta con el nombre de la misma en la pestaña.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Nombre simple: "Ejemplo".</a:t>
            </a:r>
          </a:p>
          <a:p>
            <a:r>
              <a:rPr lang="es-ES"/>
              <a:t>Nombre calificado "Ejemplo1::Ejemplo2".</a:t>
            </a:r>
          </a:p>
          <a:p>
            <a:r>
              <a:rPr lang="es-ES"/>
              <a:t>Cada paquete tiene su propio espacio de nombres, pero se recomienda no repetir nombres.</a:t>
            </a:r>
          </a:p>
          <a:p>
            <a:r>
              <a:rPr lang="es-ES"/>
              <a:t>Elementos de diferentes tipos pueden tener el mismo nombre, pero no se recomienda.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contener otros elementos tales como </a:t>
            </a:r>
            <a:r>
              <a:rPr lang="es-ES" b="1"/>
              <a:t>clases, interfaces, componentes, nodos, colaboraciones, casos de uso, diagramas e incluso otros paquetes.</a:t>
            </a:r>
          </a:p>
          <a:p>
            <a:r>
              <a:rPr lang="es-ES"/>
              <a:t>Es recomendable no crear anidamientos muy profundos.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 al 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762"/>
          </a:xfrm>
        </p:spPr>
        <p:txBody>
          <a:bodyPr>
            <a:normAutofit/>
          </a:bodyPr>
          <a:lstStyle/>
          <a:p>
            <a:r>
              <a:rPr lang="es-ES"/>
              <a:t>Al igual que las clases, se puede especificar la visibilidad de los elementos de un paquete.</a:t>
            </a:r>
          </a:p>
          <a:p>
            <a:r>
              <a:rPr lang="es-ES"/>
              <a:t>La visibilidad puede ser público, protegido o privado.</a:t>
            </a:r>
          </a:p>
          <a:p>
            <a:r>
              <a:rPr lang="es-ES"/>
              <a:t>Para los elementos públicos se antecede el nombre con un signo "+" (más).</a:t>
            </a:r>
          </a:p>
          <a:p>
            <a:r>
              <a:rPr lang="es-ES"/>
              <a:t>Para los elementos Privados se antecede el nombre con un singo "-"(menos).</a:t>
            </a:r>
          </a:p>
          <a:p>
            <a:r>
              <a:rPr lang="es-ES"/>
              <a:t>Para los elementos Protegidos se antecede el nombre con un signo "#" (numeral).</a:t>
            </a:r>
          </a:p>
          <a:p>
            <a:endParaRPr lang="es-ES"/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4" name="Marcador de contenido 3" descr="Ejemplo 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381" y="2731453"/>
            <a:ext cx="6095238" cy="2539682"/>
          </a:xfrm>
        </p:spPr>
      </p:pic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importar otros paquetes. Esto hace que si el paquete A importa al paquete B entonces el espacio de nombres de B se incluyen en A.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despliegues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diagrama de despliegue se utiliza para representar como se relacionan los componentes de hardware con el software que se va a desarrollar.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3703743"/>
            <a:ext cx="3713212" cy="23142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5451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paque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8775" y="230188"/>
            <a:ext cx="8669334" cy="6581807"/>
          </a:xfrm>
        </p:spPr>
      </p:pic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elemento público significa que es visible por otro paquetes por medio de importación.</a:t>
            </a:r>
          </a:p>
          <a:p>
            <a:r>
              <a:rPr lang="es-ES"/>
              <a:t>Un elemento protegido significa que es visible a los paquetes que son sus hijos.</a:t>
            </a:r>
          </a:p>
          <a:p>
            <a:r>
              <a:rPr lang="es-ES"/>
              <a:t>Un elemento privado significa que no son visibles por otros paquetes.</a:t>
            </a:r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58843" cy="13432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iagrama de Tiempo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93333" y="244297"/>
            <a:ext cx="580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de Tiempo: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63822" y="973713"/>
            <a:ext cx="1006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diagrama de interacción que muestra los tiempos reales entre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objetos o roles, en oposición a la simple secuencia relativa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mensajes.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63822" y="2564904"/>
            <a:ext cx="99886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estándar de Lenguaje de Modelado Unificado de OMG los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tiempo son una representación especial de interacción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se enfoca en el tiempo de los mensajes enviados entre objetos.</a:t>
            </a:r>
          </a:p>
        </p:txBody>
      </p:sp>
      <p:sp>
        <p:nvSpPr>
          <p:cNvPr id="8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4971" y="495754"/>
            <a:ext cx="5529943" cy="745218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del Diagrama de Tiempo.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lvl="0"/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Objetos: Instancias de las clases y sus comportamientos en el tiempo.</a:t>
            </a:r>
          </a:p>
          <a:p>
            <a:pPr lvl="0"/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Comportamiento: El determinado comportamiento de un objeto en </a:t>
            </a:r>
            <a:r>
              <a:rPr lang="es-V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tiempo dado.</a:t>
            </a:r>
          </a:p>
          <a:p>
            <a:endParaRPr lang="es-VE" dirty="0"/>
          </a:p>
        </p:txBody>
      </p:sp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47729" y="692697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tiempo.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2895" y="1331133"/>
            <a:ext cx="11949105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diagrama de tiempo, un sistema secundario se activa como consecuencia de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activación de un sistema primario.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El sistema secundario (Alarma y Aspersores) se activa una vez que se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 el sistema primario (Detector de Humo).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diagrama de la visión global de interacciones: Tendremos un diagrama de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 de ofimática y otro de un software de almacenamiento en la </a:t>
            </a:r>
          </a:p>
          <a:p>
            <a:pPr lvl="0"/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(internet).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almacenar el archivo de ofimática en la nube se tendrá que cumplir con la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condición de que haya iniciado sesión en el software de almacenamiento en la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y luego se podrá enviar el archivo del diagrama de ofimática al diagrama </a:t>
            </a: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almacenamiento en la nube. </a:t>
            </a:r>
          </a:p>
          <a:p>
            <a:endParaRPr lang="es-VE" dirty="0"/>
          </a:p>
        </p:txBody>
      </p:sp>
      <p:sp>
        <p:nvSpPr>
          <p:cNvPr id="6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ilestone.com.mx/articulos/imagenes/art_017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908720"/>
            <a:ext cx="6696744" cy="49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Ejemplo de diagrama de tiempo para </a:t>
            </a:r>
            <a:r>
              <a:rPr lang="es-VE" dirty="0" err="1" smtClean="0"/>
              <a:t>flip-flop</a:t>
            </a:r>
            <a:r>
              <a:rPr lang="es-VE" dirty="0" smtClean="0"/>
              <a:t>.</a:t>
            </a:r>
            <a:endParaRPr lang="es-VE" dirty="0"/>
          </a:p>
        </p:txBody>
      </p:sp>
      <p:pic>
        <p:nvPicPr>
          <p:cNvPr id="4" name="Picture 2" descr="Diagrama de tiem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2565268"/>
            <a:ext cx="6480720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7856849" y="6061834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Frank Rondón</a:t>
            </a:r>
            <a:endParaRPr lang="es-VE" sz="20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12776"/>
            <a:ext cx="87042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159896" y="54868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/>
              <a:t>UML 2.0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20409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iagrama de Visión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5880847"/>
            <a:ext cx="2610726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0696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</a:p>
          <a:p>
            <a:r>
              <a:rPr lang="es-ES" dirty="0" smtClean="0"/>
              <a:t>Artefactos</a:t>
            </a:r>
          </a:p>
          <a:p>
            <a:r>
              <a:rPr lang="es-ES" dirty="0" smtClean="0"/>
              <a:t>Conexiones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9313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7176" y="404664"/>
            <a:ext cx="933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efinición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r>
              <a:rPr lang="es-VE" sz="2800" dirty="0" smtClean="0"/>
              <a:t>.</a:t>
            </a:r>
            <a:endParaRPr lang="es-VE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67869" y="1296574"/>
            <a:ext cx="10677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 y uno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cuatro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nteracción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Muestra una cierta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dinámicos de los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modelados.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7869" y="2771259"/>
            <a:ext cx="11232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hibrido entre 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ecuencia.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1630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Visión Global de Interacción.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643" y="14337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</a:p>
          <a:p>
            <a:pPr lvl="0"/>
            <a:r>
              <a:rPr lang="es-V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secuencia: </a:t>
            </a:r>
            <a:r>
              <a:rPr lang="es-V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 con otros diagramas de secuencia a través de elementos de diagramas de actividades.</a:t>
            </a:r>
            <a:endParaRPr lang="es-V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VE" dirty="0"/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25121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8543" y="397783"/>
            <a:ext cx="8599714" cy="1022804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Visión Global de Interacciones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14500" y="2318657"/>
            <a:ext cx="6156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Logon</a:t>
            </a:r>
            <a:r>
              <a:rPr lang="es-VE" dirty="0" smtClean="0"/>
              <a:t>: Inicio de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Success</a:t>
            </a:r>
            <a:r>
              <a:rPr lang="es-VE" dirty="0" smtClean="0"/>
              <a:t> : Éxito.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addUser</a:t>
            </a:r>
            <a:r>
              <a:rPr lang="es-VE" dirty="0" smtClean="0"/>
              <a:t>: Método que añade a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FillForm</a:t>
            </a:r>
            <a:r>
              <a:rPr lang="es-VE" dirty="0" smtClean="0"/>
              <a:t> : Método que añade nombre y dirección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removeUser</a:t>
            </a:r>
            <a:r>
              <a:rPr lang="es-VE" dirty="0" smtClean="0"/>
              <a:t>: Método que remueve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GetOption</a:t>
            </a:r>
            <a:r>
              <a:rPr lang="es-VE" dirty="0" smtClean="0"/>
              <a:t>: Retorna un formulario.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639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redkoda.com/screenshot/interactionOverview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0610" y="1603230"/>
            <a:ext cx="121013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tipo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modelar interacción entre objetos en 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VE" dirty="0" smtClean="0"/>
              <a:t>.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259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7072" y="1716567"/>
            <a:ext cx="115591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Mensaje: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 de la línea de vida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rectángulos con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nombres subrayados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tiempo se r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una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progresión vertical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de vida activa: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se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 forma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inicia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parte superior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avanza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parte inferior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mensaje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este en la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superior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ocurrirá antes que uno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parte inferior</a:t>
            </a:r>
          </a:p>
          <a:p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0827" y="433633"/>
            <a:ext cx="5694575" cy="801279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secuencia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726" y="1453266"/>
            <a:ext cx="44125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JuegoLaberinto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1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Laberinto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Laberinto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Laberinto();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Puerta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puerta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Puerta(h1, h2);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(h2);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h1.añadePuerta(puerta);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45" y="1453265"/>
            <a:ext cx="6238973" cy="4504475"/>
          </a:xfrm>
          <a:prstGeom prst="rect">
            <a:avLst/>
          </a:prstGeom>
        </p:spPr>
      </p:pic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5704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984"/>
            <a:ext cx="10160000" cy="62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3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11625" y="551620"/>
            <a:ext cx="619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ctividades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97925" y="1381027"/>
            <a:ext cx="1145538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flujos de trabajo paso a paso de negocio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operacionales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sistema. 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actividades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flujo de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041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1257" y="1121804"/>
            <a:ext cx="10271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1584" y="476672"/>
            <a:ext cx="614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del diagrama de actividades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6640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elementos de hardware en que se ejecutará el programa.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1401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2925" y="336845"/>
            <a:ext cx="5392918" cy="709531"/>
          </a:xfrm>
        </p:spPr>
        <p:txBody>
          <a:bodyPr>
            <a:normAutofit fontScale="90000"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796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89" y="0"/>
            <a:ext cx="8240892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87889" y="33265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796" y="1738537"/>
            <a:ext cx="10525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http://es.wikipedia.org/wiki/Diagrama_global_de_interacciones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 http://www.redkoda.com/screenshot.html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http://www.uml.org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V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Ivar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Jacobson, Grady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El Lenguaje de </a:t>
            </a: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Modelado Unificado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2.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Madrid. </a:t>
            </a:r>
            <a:r>
              <a:rPr lang="es-VE" sz="2800" dirty="0" smtClean="0"/>
              <a:t>Addison </a:t>
            </a:r>
            <a:r>
              <a:rPr lang="es-VE" sz="2800" dirty="0"/>
              <a:t>Wesley.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Nodos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nodo se representa gráficamente de la siguiente manera:</a:t>
            </a:r>
            <a:endParaRPr lang="es-V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7" y="3140968"/>
            <a:ext cx="3140063" cy="2664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997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Artefactos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todo tipo de elemento de software. Esto incluye tanto datos como programas ejecutables.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719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Artefactos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artefactos se representan gráficamente de la siguiente manera: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3421982"/>
            <a:ext cx="3432191" cy="2549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893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interconexiones entre diferentes nodos.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88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representa de la siguiente manera</a:t>
            </a:r>
            <a:endParaRPr lang="es-V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962056"/>
            <a:ext cx="6044791" cy="19884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867900" y="63119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Manuel </a:t>
            </a:r>
            <a:r>
              <a:rPr lang="es-VE" dirty="0" err="1" smtClean="0"/>
              <a:t>Dun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7091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1318</Words>
  <Application>Microsoft Office PowerPoint</Application>
  <PresentationFormat>Panorámica</PresentationFormat>
  <Paragraphs>209</Paragraphs>
  <Slides>42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Diagramas de despliegues</vt:lpstr>
      <vt:lpstr>Elementos</vt:lpstr>
      <vt:lpstr>Nodos</vt:lpstr>
      <vt:lpstr>Nodos</vt:lpstr>
      <vt:lpstr>Artefactos</vt:lpstr>
      <vt:lpstr>Artefactos</vt:lpstr>
      <vt:lpstr>Conexiones</vt:lpstr>
      <vt:lpstr>Conexiones</vt:lpstr>
      <vt:lpstr>Ejemplos</vt:lpstr>
      <vt:lpstr>Ejemplos</vt:lpstr>
      <vt:lpstr>Ejemplos</vt:lpstr>
      <vt:lpstr>Paquetes</vt:lpstr>
      <vt:lpstr>Paquetes</vt:lpstr>
      <vt:lpstr>Nombres</vt:lpstr>
      <vt:lpstr>Contenido</vt:lpstr>
      <vt:lpstr>Visibilidad al importar</vt:lpstr>
      <vt:lpstr>Ejemplo</vt:lpstr>
      <vt:lpstr>Importar</vt:lpstr>
      <vt:lpstr>Ejemplo</vt:lpstr>
      <vt:lpstr>Visibilidad</vt:lpstr>
      <vt:lpstr>Diagrama de Tiempo</vt:lpstr>
      <vt:lpstr>Presentación de PowerPoint</vt:lpstr>
      <vt:lpstr>Elementos del Diagrama de Tiempo.</vt:lpstr>
      <vt:lpstr>Presentación de PowerPoint</vt:lpstr>
      <vt:lpstr>Presentación de PowerPoint</vt:lpstr>
      <vt:lpstr>Ejemplo de diagrama de tiempo para flip-flop.</vt:lpstr>
      <vt:lpstr>Presentación de PowerPoint</vt:lpstr>
      <vt:lpstr>Diagrama de Visión Global de Interacción</vt:lpstr>
      <vt:lpstr>Presentación de PowerPoint</vt:lpstr>
      <vt:lpstr>Elementos del Diagrama  de Visión Global de Interacción.</vt:lpstr>
      <vt:lpstr>Ejemplo de Diagrama de Visión Global de Interacciones</vt:lpstr>
      <vt:lpstr>Presentación de PowerPoint</vt:lpstr>
      <vt:lpstr>Presentación de PowerPoint</vt:lpstr>
      <vt:lpstr>Presentación de PowerPoint</vt:lpstr>
      <vt:lpstr>Ejemplo de diagrama de secuencia</vt:lpstr>
      <vt:lpstr>Presentación de PowerPoint</vt:lpstr>
      <vt:lpstr>Presentación de PowerPoint</vt:lpstr>
      <vt:lpstr>Presentación de PowerPoint</vt:lpstr>
      <vt:lpstr>Ejemplo de Diagrama de Actividades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luis13711</dc:creator>
  <cp:lastModifiedBy>Yolanda Yancel</cp:lastModifiedBy>
  <cp:revision>91</cp:revision>
  <dcterms:created xsi:type="dcterms:W3CDTF">2015-05-15T13:24:02Z</dcterms:created>
  <dcterms:modified xsi:type="dcterms:W3CDTF">2015-06-17T13:28:15Z</dcterms:modified>
</cp:coreProperties>
</file>