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7"/>
  </p:notesMasterIdLst>
  <p:sldIdLst>
    <p:sldId id="268" r:id="rId2"/>
    <p:sldId id="269" r:id="rId3"/>
    <p:sldId id="270" r:id="rId4"/>
    <p:sldId id="272" r:id="rId5"/>
    <p:sldId id="28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59" autoAdjust="0"/>
    <p:restoredTop sz="94660"/>
  </p:normalViewPr>
  <p:slideViewPr>
    <p:cSldViewPr snapToGrid="0">
      <p:cViewPr varScale="1">
        <p:scale>
          <a:sx n="54" d="100"/>
          <a:sy n="54" d="100"/>
        </p:scale>
        <p:origin x="7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2D2E4-5B06-4BDA-86C4-0D9795E3966B}" type="datetimeFigureOut">
              <a:rPr lang="es-ES"/>
              <a:t>15/05/2015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6AD1B-EA6D-4055-B651-D85B7B0DE719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5465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0340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2447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3702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5045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972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5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5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4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5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8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4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7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3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6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5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2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7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Depliegue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s-ES"/>
              <a:t>Los diagramas de despliegues modelan la interacción de piezas de hardware con elementos de software.</a:t>
            </a:r>
          </a:p>
        </p:txBody>
      </p:sp>
    </p:spTree>
    <p:extLst>
      <p:ext uri="{BB962C8B-B14F-4D97-AF65-F5344CB8AC3E}">
        <p14:creationId xmlns:p14="http://schemas.microsoft.com/office/powerpoint/2010/main" val="382179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Nodos</a:t>
            </a:r>
          </a:p>
        </p:txBody>
      </p:sp>
      <p:pic>
        <p:nvPicPr>
          <p:cNvPr id="5" name="Marcador de posición de imagen 4" descr="nodo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-956" r="-2594"/>
          <a:stretch>
            <a:fillRect/>
          </a:stretch>
        </p:blipFill>
        <p:spPr>
          <a:xfrm>
            <a:off x="5537946" y="1555322"/>
            <a:ext cx="5520679" cy="3334065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Representan elementos del Hardware.</a:t>
            </a:r>
          </a:p>
        </p:txBody>
      </p:sp>
    </p:spTree>
    <p:extLst>
      <p:ext uri="{BB962C8B-B14F-4D97-AF65-F5344CB8AC3E}">
        <p14:creationId xmlns:p14="http://schemas.microsoft.com/office/powerpoint/2010/main" val="69827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Artefactos</a:t>
            </a:r>
          </a:p>
        </p:txBody>
      </p:sp>
      <p:pic>
        <p:nvPicPr>
          <p:cNvPr id="5" name="Marcador de posición de imagen 4" descr="artefacto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5033" t="5206" r="5011" b="8113"/>
          <a:stretch>
            <a:fillRect/>
          </a:stretch>
        </p:blipFill>
        <p:spPr>
          <a:xfrm>
            <a:off x="4301038" y="1035834"/>
            <a:ext cx="7689510" cy="4631832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/>
              <a:t>Representan elementos de software</a:t>
            </a:r>
          </a:p>
        </p:txBody>
      </p:sp>
    </p:spTree>
    <p:extLst>
      <p:ext uri="{BB962C8B-B14F-4D97-AF65-F5344CB8AC3E}">
        <p14:creationId xmlns:p14="http://schemas.microsoft.com/office/powerpoint/2010/main" val="315774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Conexiones entre nodos</a:t>
            </a:r>
          </a:p>
        </p:txBody>
      </p:sp>
      <p:pic>
        <p:nvPicPr>
          <p:cNvPr id="9" name="Marcador de posición de imagen 8" descr="conexión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3880" t="-2873" r="3584" b="2873"/>
          <a:stretch>
            <a:fillRect/>
          </a:stretch>
        </p:blipFill>
        <p:spPr>
          <a:xfrm>
            <a:off x="4230805" y="1647832"/>
            <a:ext cx="7543765" cy="3345497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/>
              <a:t>Se puede conectar nodos entre sí para denotar interacción entre ellos.</a:t>
            </a:r>
          </a:p>
        </p:txBody>
      </p:sp>
    </p:spTree>
    <p:extLst>
      <p:ext uri="{BB962C8B-B14F-4D97-AF65-F5344CB8AC3E}">
        <p14:creationId xmlns:p14="http://schemas.microsoft.com/office/powerpoint/2010/main" val="153843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</a:t>
            </a:r>
          </a:p>
        </p:txBody>
      </p:sp>
      <p:pic>
        <p:nvPicPr>
          <p:cNvPr id="5" name="Marcador de contenido 4" descr="ejemploDesplieg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85785" y="568426"/>
            <a:ext cx="5098902" cy="5678025"/>
          </a:xfrm>
        </p:spPr>
      </p:pic>
    </p:spTree>
    <p:extLst>
      <p:ext uri="{BB962C8B-B14F-4D97-AF65-F5344CB8AC3E}">
        <p14:creationId xmlns:p14="http://schemas.microsoft.com/office/powerpoint/2010/main" val="37710858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49</Words>
  <Application>Microsoft Office PowerPoint</Application>
  <PresentationFormat>Panorámica</PresentationFormat>
  <Paragraphs>14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Depliegue</vt:lpstr>
      <vt:lpstr>Nodos</vt:lpstr>
      <vt:lpstr>Artefactos</vt:lpstr>
      <vt:lpstr>Conexiones entre nodos</vt:lpstr>
      <vt:lpstr>Ejemplo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luis13711</cp:lastModifiedBy>
  <cp:revision>14</cp:revision>
  <dcterms:created xsi:type="dcterms:W3CDTF">2013-07-15T20:26:40Z</dcterms:created>
  <dcterms:modified xsi:type="dcterms:W3CDTF">2015-05-15T16:22:03Z</dcterms:modified>
</cp:coreProperties>
</file>