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290" r:id="rId11"/>
    <p:sldId id="292" r:id="rId12"/>
    <p:sldId id="293" r:id="rId13"/>
    <p:sldId id="303" r:id="rId14"/>
    <p:sldId id="304" r:id="rId15"/>
    <p:sldId id="305" r:id="rId16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0252-2A6E-4C17-AFA8-F1078E6E376D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9DA00-9939-499F-96F7-EC3683B0457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3278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55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04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45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97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5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39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328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69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17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59EE-F03B-4D46-9B4F-69155ABD6674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EC6-D830-42F8-97ED-F770EA13BEF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5078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59EE-F03B-4D46-9B4F-69155ABD6674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EC6-D830-42F8-97ED-F770EA13BEF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9582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59EE-F03B-4D46-9B4F-69155ABD6674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EC6-D830-42F8-97ED-F770EA13BEF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38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59EE-F03B-4D46-9B4F-69155ABD6674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EC6-D830-42F8-97ED-F770EA13BEF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4888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59EE-F03B-4D46-9B4F-69155ABD6674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EC6-D830-42F8-97ED-F770EA13BEF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112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59EE-F03B-4D46-9B4F-69155ABD6674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EC6-D830-42F8-97ED-F770EA13BEF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9715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59EE-F03B-4D46-9B4F-69155ABD6674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EC6-D830-42F8-97ED-F770EA13BEF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3276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59EE-F03B-4D46-9B4F-69155ABD6674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EC6-D830-42F8-97ED-F770EA13BEF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112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59EE-F03B-4D46-9B4F-69155ABD6674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EC6-D830-42F8-97ED-F770EA13BEF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37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59EE-F03B-4D46-9B4F-69155ABD6674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EC6-D830-42F8-97ED-F770EA13BEF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0563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59EE-F03B-4D46-9B4F-69155ABD6674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EC6-D830-42F8-97ED-F770EA13BEF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4944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559EE-F03B-4D46-9B4F-69155ABD6674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2EC6-D830-42F8-97ED-F770EA13BEF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122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Paquetes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>
                <a:solidFill>
                  <a:srgbClr val="000000"/>
                </a:solidFill>
                <a:latin typeface="Calibri" charset="0"/>
              </a:rPr>
              <a:t>Básicamente agrupan diferentes elementos de modelado en una entidad cohesiva.</a:t>
            </a:r>
          </a:p>
        </p:txBody>
      </p:sp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0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158843" cy="134325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iagrama de Tiempo</a:t>
            </a:r>
            <a:endParaRPr lang="es-VE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93333" y="244297"/>
            <a:ext cx="580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Diagrama de Tiempo: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63822" y="973713"/>
            <a:ext cx="100687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diagrama de interacción que muestra los tiempos reales entre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diferentes objetos o roles, en oposición a la simple secuencia relativa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mensajes.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63822" y="2564904"/>
            <a:ext cx="99886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estándar de Lenguaje de Modelado Unificado de OMG los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tiempo son una representación especial de interacción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se enfoca en el tiempo de los mensajes enviados entre objetos.</a:t>
            </a:r>
          </a:p>
        </p:txBody>
      </p:sp>
      <p:sp>
        <p:nvSpPr>
          <p:cNvPr id="8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4971" y="495754"/>
            <a:ext cx="5529943" cy="745218"/>
          </a:xfrm>
        </p:spPr>
        <p:txBody>
          <a:bodyPr>
            <a:norm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 del Diagrama de Tiempo.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pPr lvl="0"/>
            <a:r>
              <a:rPr lang="es-V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Objetos: Instancias de las clases y sus comportamientos en el tiempo.</a:t>
            </a:r>
          </a:p>
          <a:p>
            <a:pPr lvl="0"/>
            <a:r>
              <a:rPr lang="es-V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Comportamiento: El determinado comportamiento de un objeto en </a:t>
            </a:r>
            <a:r>
              <a:rPr lang="es-V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V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tiempo dado.</a:t>
            </a:r>
          </a:p>
          <a:p>
            <a:endParaRPr lang="es-VE" dirty="0"/>
          </a:p>
        </p:txBody>
      </p:sp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3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47729" y="692697"/>
            <a:ext cx="4854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diagrama de tiempo.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2895" y="1331133"/>
            <a:ext cx="11949105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diagrama de tiempo, un sistema secundario se activa como consecuencia de </a:t>
            </a:r>
          </a:p>
          <a:p>
            <a:pPr lvl="0"/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activación de un sistema primario.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El sistema secundario (Alarma y Aspersores) se activa una vez que se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 el sistema primario (Detector de Humo).</a:t>
            </a:r>
          </a:p>
          <a:p>
            <a:pPr lvl="0"/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diagrama de la visión global de interacciones: Tendremos un diagrama de </a:t>
            </a:r>
          </a:p>
          <a:p>
            <a:pPr lvl="0"/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 de ofimática y otro de un software de almacenamiento en la </a:t>
            </a:r>
          </a:p>
          <a:p>
            <a:pPr lvl="0"/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nube (internet).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almacenar el archivo de ofimática en la nube se tendrá que cumplir con la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condición de que haya iniciado sesión en el software de almacenamiento en la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nube y luego se podrá enviar el archivo del diagrama de ofimática al diagrama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almacenamiento en la nube. </a:t>
            </a:r>
          </a:p>
          <a:p>
            <a:endParaRPr lang="es-VE" dirty="0"/>
          </a:p>
        </p:txBody>
      </p:sp>
      <p:sp>
        <p:nvSpPr>
          <p:cNvPr id="6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milestone.com.mx/articulos/imagenes/art_017_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908720"/>
            <a:ext cx="6696744" cy="496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Ejemplo de diagrama de tiempo para </a:t>
            </a:r>
            <a:r>
              <a:rPr lang="es-VE" dirty="0" err="1" smtClean="0"/>
              <a:t>flip-flop</a:t>
            </a:r>
            <a:r>
              <a:rPr lang="es-VE" dirty="0" smtClean="0"/>
              <a:t>.</a:t>
            </a:r>
            <a:endParaRPr lang="es-VE" dirty="0"/>
          </a:p>
        </p:txBody>
      </p:sp>
      <p:pic>
        <p:nvPicPr>
          <p:cNvPr id="4" name="Picture 2" descr="Diagrama de tiemp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2565268"/>
            <a:ext cx="6480720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7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Paquetes</a:t>
            </a:r>
          </a:p>
        </p:txBody>
      </p:sp>
      <p:pic>
        <p:nvPicPr>
          <p:cNvPr id="5" name="Marcador de contenido 4" descr="ejemplo de paque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9447" y="2535348"/>
            <a:ext cx="2539682" cy="1777778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Los Paquetes por lo general se representa como una carpeta con el nombre de la misma en la pestaña.</a:t>
            </a:r>
          </a:p>
        </p:txBody>
      </p:sp>
      <p:sp>
        <p:nvSpPr>
          <p:cNvPr id="6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Nombres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Nombre simple: "Ejemplo".</a:t>
            </a:r>
          </a:p>
          <a:p>
            <a:r>
              <a:rPr lang="es-ES"/>
              <a:t>Nombre calificado "Ejemplo1::Ejemplo2".</a:t>
            </a:r>
          </a:p>
          <a:p>
            <a:r>
              <a:rPr lang="es-ES"/>
              <a:t>Cada paquete tiene su propio espacio de nombres, pero se recomienda no repetir nombres.</a:t>
            </a:r>
          </a:p>
          <a:p>
            <a:r>
              <a:rPr lang="es-ES"/>
              <a:t>Elementos de diferentes tipos pueden tener el mismo nombre, pero no se recomienda.</a:t>
            </a:r>
          </a:p>
        </p:txBody>
      </p:sp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4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 paquete puede contener otros elementos tales como </a:t>
            </a:r>
            <a:r>
              <a:rPr lang="es-ES" b="1"/>
              <a:t>clases, interfaces, componentes, nodos, colaboraciones, casos de uso, diagramas e incluso otros paquetes.</a:t>
            </a:r>
          </a:p>
          <a:p>
            <a:r>
              <a:rPr lang="es-ES"/>
              <a:t>Es recomendable no crear anidamientos muy profundos.</a:t>
            </a:r>
          </a:p>
        </p:txBody>
      </p:sp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3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Visibilidad al importar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2762"/>
          </a:xfrm>
        </p:spPr>
        <p:txBody>
          <a:bodyPr>
            <a:normAutofit/>
          </a:bodyPr>
          <a:lstStyle/>
          <a:p>
            <a:r>
              <a:rPr lang="es-ES"/>
              <a:t>Al igual que las clases, se puede especificar la visibilidad de los elementos de un paquete.</a:t>
            </a:r>
          </a:p>
          <a:p>
            <a:r>
              <a:rPr lang="es-ES"/>
              <a:t>La visibilidad puede ser público, protegido o privado.</a:t>
            </a:r>
          </a:p>
          <a:p>
            <a:r>
              <a:rPr lang="es-ES"/>
              <a:t>Para los elementos públicos se antecede el nombre con un signo "+" (más).</a:t>
            </a:r>
          </a:p>
          <a:p>
            <a:r>
              <a:rPr lang="es-ES"/>
              <a:t>Para los elementos Privados se antecede el nombre con un singo "-"(menos).</a:t>
            </a:r>
          </a:p>
          <a:p>
            <a:r>
              <a:rPr lang="es-ES"/>
              <a:t>Para los elementos Protegidos se antecede el nombre con un signo "#" (numeral).</a:t>
            </a:r>
          </a:p>
          <a:p>
            <a:endParaRPr lang="es-ES"/>
          </a:p>
        </p:txBody>
      </p:sp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1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4" name="Marcador de contenido 3" descr="Ejemplo clien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381" y="2731453"/>
            <a:ext cx="6095238" cy="2539682"/>
          </a:xfrm>
        </p:spPr>
      </p:pic>
      <p:sp>
        <p:nvSpPr>
          <p:cNvPr id="5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0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Importar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 paquete puede importar otros paquetes. Esto hace que si el paquete A importa al paquete B entonces el espacio de nombres de B se incluyen en A.</a:t>
            </a:r>
          </a:p>
        </p:txBody>
      </p:sp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2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5" name="Marcador de contenido 4" descr="paquet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8775" y="230188"/>
            <a:ext cx="8669334" cy="6581807"/>
          </a:xfrm>
        </p:spPr>
      </p:pic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Visibilidad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 elemento público significa que es visible por otro paquetes por medio de importación.</a:t>
            </a:r>
          </a:p>
          <a:p>
            <a:r>
              <a:rPr lang="es-ES"/>
              <a:t>Un elemento protegido significa que es visible a los paquetes que son sus hijos.</a:t>
            </a:r>
          </a:p>
          <a:p>
            <a:r>
              <a:rPr lang="es-ES"/>
              <a:t>Un elemento privado significa que no son visibles por otros paquetes.</a:t>
            </a:r>
          </a:p>
        </p:txBody>
      </p:sp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543</Words>
  <Application>Microsoft Office PowerPoint</Application>
  <PresentationFormat>Panorámica</PresentationFormat>
  <Paragraphs>74</Paragraphs>
  <Slides>15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de Office</vt:lpstr>
      <vt:lpstr>Paquetes</vt:lpstr>
      <vt:lpstr>Paquetes</vt:lpstr>
      <vt:lpstr>Nombres</vt:lpstr>
      <vt:lpstr>Contenido</vt:lpstr>
      <vt:lpstr>Visibilidad al importar</vt:lpstr>
      <vt:lpstr>Ejemplo</vt:lpstr>
      <vt:lpstr>Importar</vt:lpstr>
      <vt:lpstr>Ejemplo</vt:lpstr>
      <vt:lpstr>Visibilidad</vt:lpstr>
      <vt:lpstr>Diagrama de Tiempo</vt:lpstr>
      <vt:lpstr>Presentación de PowerPoint</vt:lpstr>
      <vt:lpstr>Elementos del Diagrama de Tiempo.</vt:lpstr>
      <vt:lpstr>Presentación de PowerPoint</vt:lpstr>
      <vt:lpstr>Presentación de PowerPoint</vt:lpstr>
      <vt:lpstr>Ejemplo de diagrama de tiempo para flip-flop.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luis13711</dc:creator>
  <cp:lastModifiedBy>luis13711</cp:lastModifiedBy>
  <cp:revision>11</cp:revision>
  <dcterms:created xsi:type="dcterms:W3CDTF">2015-05-15T15:38:53Z</dcterms:created>
  <dcterms:modified xsi:type="dcterms:W3CDTF">2015-05-15T16:15:45Z</dcterms:modified>
</cp:coreProperties>
</file>