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6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0225-01C4-45FF-9162-C269DCA523F6}" type="datetimeFigureOut">
              <a:rPr lang="es-ES" smtClean="0"/>
              <a:pPr/>
              <a:t>31/03/2013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43E8-EF4A-4837-A919-7D9F45AAF8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304925" y="611560"/>
            <a:ext cx="4248150" cy="6477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Diagrama de Casos de Uso</a:t>
            </a: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-23750" y="4310062"/>
            <a:ext cx="1428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b="1" dirty="0" smtClean="0">
                <a:latin typeface="Calibri" pitchFamily="34" charset="0"/>
              </a:rPr>
              <a:t>Administrador</a:t>
            </a:r>
          </a:p>
        </p:txBody>
      </p:sp>
      <p:sp>
        <p:nvSpPr>
          <p:cNvPr id="6" name="18 CuadroTexto"/>
          <p:cNvSpPr txBox="1">
            <a:spLocks noChangeArrowheads="1"/>
          </p:cNvSpPr>
          <p:nvPr/>
        </p:nvSpPr>
        <p:spPr bwMode="auto">
          <a:xfrm>
            <a:off x="1829991" y="2044874"/>
            <a:ext cx="1373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VE" sz="900" b="1">
              <a:latin typeface="Calibri" pitchFamily="34" charset="0"/>
            </a:endParaRPr>
          </a:p>
        </p:txBody>
      </p:sp>
      <p:grpSp>
        <p:nvGrpSpPr>
          <p:cNvPr id="7" name="26 Grupo"/>
          <p:cNvGrpSpPr>
            <a:grpSpLocks/>
          </p:cNvGrpSpPr>
          <p:nvPr/>
        </p:nvGrpSpPr>
        <p:grpSpPr bwMode="auto">
          <a:xfrm>
            <a:off x="372666" y="2987824"/>
            <a:ext cx="500062" cy="1000125"/>
            <a:chOff x="1250133" y="2893215"/>
            <a:chExt cx="500066" cy="1000132"/>
          </a:xfrm>
        </p:grpSpPr>
        <p:sp>
          <p:nvSpPr>
            <p:cNvPr id="8" name="7 Elipse"/>
            <p:cNvSpPr/>
            <p:nvPr/>
          </p:nvSpPr>
          <p:spPr>
            <a:xfrm>
              <a:off x="1350146" y="2893215"/>
              <a:ext cx="300040" cy="250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9" name="8 Conector recto"/>
            <p:cNvCxnSpPr>
              <a:stCxn id="8" idx="4"/>
            </p:cNvCxnSpPr>
            <p:nvPr/>
          </p:nvCxnSpPr>
          <p:spPr>
            <a:xfrm rot="5400000">
              <a:off x="1201714" y="3443288"/>
              <a:ext cx="59849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5400000">
              <a:off x="1350146" y="3742533"/>
              <a:ext cx="150814" cy="1508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rot="16200000" flipH="1">
              <a:off x="1500166" y="3743327"/>
              <a:ext cx="150814" cy="1492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1250133" y="3321843"/>
              <a:ext cx="5000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2 Rectángulo"/>
          <p:cNvSpPr/>
          <p:nvPr/>
        </p:nvSpPr>
        <p:spPr>
          <a:xfrm>
            <a:off x="1311547" y="1979712"/>
            <a:ext cx="5357813" cy="514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14" name="33 CuadroTexto"/>
          <p:cNvSpPr txBox="1">
            <a:spLocks noChangeArrowheads="1"/>
          </p:cNvSpPr>
          <p:nvPr/>
        </p:nvSpPr>
        <p:spPr bwMode="auto">
          <a:xfrm>
            <a:off x="1700808" y="2195736"/>
            <a:ext cx="48084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 smtClean="0"/>
              <a:t>Sistema Automatizado de Administración y Control de </a:t>
            </a:r>
            <a:r>
              <a:rPr lang="es-ES" sz="1400" b="1" dirty="0" err="1" smtClean="0"/>
              <a:t>Hosting</a:t>
            </a:r>
            <a:endParaRPr lang="es-VE" sz="1400" b="1" dirty="0">
              <a:latin typeface="Calibri" pitchFamily="34" charset="0"/>
            </a:endParaRPr>
          </a:p>
        </p:txBody>
      </p:sp>
      <p:sp>
        <p:nvSpPr>
          <p:cNvPr id="15" name="14 Elipse"/>
          <p:cNvSpPr/>
          <p:nvPr/>
        </p:nvSpPr>
        <p:spPr bwMode="auto">
          <a:xfrm>
            <a:off x="3136974" y="2987824"/>
            <a:ext cx="2230438" cy="777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1"/>
                </a:solidFill>
              </a:rPr>
              <a:t>Gestionar </a:t>
            </a:r>
            <a:r>
              <a:rPr lang="es-ES" b="1" dirty="0" smtClean="0">
                <a:solidFill>
                  <a:schemeClr val="tx1"/>
                </a:solidFill>
              </a:rPr>
              <a:t>Administrador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 bwMode="auto">
          <a:xfrm>
            <a:off x="3135387" y="5148064"/>
            <a:ext cx="2303462" cy="7921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1"/>
                </a:solidFill>
              </a:rPr>
              <a:t>Gestionar </a:t>
            </a:r>
            <a:r>
              <a:rPr lang="es-ES" b="1" dirty="0" smtClean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endCxn id="15" idx="2"/>
          </p:cNvCxnSpPr>
          <p:nvPr/>
        </p:nvCxnSpPr>
        <p:spPr>
          <a:xfrm flipV="1">
            <a:off x="764704" y="3376762"/>
            <a:ext cx="2372270" cy="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endCxn id="17" idx="2"/>
          </p:cNvCxnSpPr>
          <p:nvPr/>
        </p:nvCxnSpPr>
        <p:spPr>
          <a:xfrm flipV="1">
            <a:off x="764704" y="5544145"/>
            <a:ext cx="2370683" cy="17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6 Grupo"/>
          <p:cNvGrpSpPr>
            <a:grpSpLocks/>
          </p:cNvGrpSpPr>
          <p:nvPr/>
        </p:nvGrpSpPr>
        <p:grpSpPr bwMode="auto">
          <a:xfrm>
            <a:off x="332656" y="5292080"/>
            <a:ext cx="500062" cy="1000125"/>
            <a:chOff x="1250133" y="2893215"/>
            <a:chExt cx="500066" cy="1000132"/>
          </a:xfrm>
        </p:grpSpPr>
        <p:sp>
          <p:nvSpPr>
            <p:cNvPr id="22" name="21 Elipse"/>
            <p:cNvSpPr/>
            <p:nvPr/>
          </p:nvSpPr>
          <p:spPr>
            <a:xfrm>
              <a:off x="1350146" y="2893215"/>
              <a:ext cx="300040" cy="250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" name="22 Conector recto"/>
            <p:cNvCxnSpPr>
              <a:stCxn id="22" idx="4"/>
            </p:cNvCxnSpPr>
            <p:nvPr/>
          </p:nvCxnSpPr>
          <p:spPr>
            <a:xfrm rot="5400000">
              <a:off x="1201714" y="3443288"/>
              <a:ext cx="59849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1350146" y="3742533"/>
              <a:ext cx="150814" cy="1508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rot="16200000" flipH="1">
              <a:off x="1500166" y="3743327"/>
              <a:ext cx="150814" cy="1492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1250133" y="3321843"/>
              <a:ext cx="5000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-111732" y="6372200"/>
            <a:ext cx="1428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b="1" dirty="0" smtClean="0">
                <a:latin typeface="Calibri" pitchFamily="34" charset="0"/>
              </a:rPr>
              <a:t>Cliente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832" y="4139952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Cliente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797152" y="5436096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420888" y="305983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124744" y="1789113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124744" y="1789113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Solicitar Plan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748" y="1653021"/>
            <a:ext cx="217488" cy="5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2852936" y="1897063"/>
            <a:ext cx="1116608" cy="658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796" y="430936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47" idx="2"/>
            <a:endCxn id="7" idx="0"/>
          </p:cNvCxnSpPr>
          <p:nvPr/>
        </p:nvCxnSpPr>
        <p:spPr>
          <a:xfrm rot="16200000" flipH="1">
            <a:off x="4430973" y="4961967"/>
            <a:ext cx="908546" cy="39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ecisión"/>
          <p:cNvSpPr/>
          <p:nvPr/>
        </p:nvSpPr>
        <p:spPr>
          <a:xfrm>
            <a:off x="3861048" y="2555776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47" idx="0"/>
          </p:cNvCxnSpPr>
          <p:nvPr/>
        </p:nvCxnSpPr>
        <p:spPr>
          <a:xfrm>
            <a:off x="4078535" y="2663726"/>
            <a:ext cx="786855" cy="1633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2" idx="1"/>
            <a:endCxn id="54" idx="3"/>
          </p:cNvCxnSpPr>
          <p:nvPr/>
        </p:nvCxnSpPr>
        <p:spPr>
          <a:xfrm rot="10800000" flipV="1">
            <a:off x="2997920" y="2663726"/>
            <a:ext cx="86312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324846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Enviar Solicitud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1948582" y="4153347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509120" y="305983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1154280" y="2818501"/>
            <a:ext cx="2133402" cy="53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832" y="4139952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Cliente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797152" y="5436096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420888" y="305983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124744" y="1789113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124744" y="1789113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Generar Ticket de Soporte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748" y="1653021"/>
            <a:ext cx="217488" cy="5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2852936" y="1897063"/>
            <a:ext cx="1116608" cy="658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796" y="430936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47" idx="2"/>
            <a:endCxn id="7" idx="0"/>
          </p:cNvCxnSpPr>
          <p:nvPr/>
        </p:nvCxnSpPr>
        <p:spPr>
          <a:xfrm rot="16200000" flipH="1">
            <a:off x="4430973" y="4961967"/>
            <a:ext cx="908546" cy="39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ecisión"/>
          <p:cNvSpPr/>
          <p:nvPr/>
        </p:nvSpPr>
        <p:spPr>
          <a:xfrm>
            <a:off x="3861048" y="2555776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47" idx="0"/>
          </p:cNvCxnSpPr>
          <p:nvPr/>
        </p:nvCxnSpPr>
        <p:spPr>
          <a:xfrm>
            <a:off x="4078535" y="2663726"/>
            <a:ext cx="786855" cy="1633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2" idx="1"/>
            <a:endCxn id="54" idx="3"/>
          </p:cNvCxnSpPr>
          <p:nvPr/>
        </p:nvCxnSpPr>
        <p:spPr>
          <a:xfrm rot="10800000" flipV="1">
            <a:off x="2997920" y="2663726"/>
            <a:ext cx="86312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324846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Generar Ticket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1948582" y="4153347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509120" y="305983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1154280" y="2818501"/>
            <a:ext cx="2133402" cy="53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832" y="4139952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Cliente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797152" y="6228184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420888" y="305983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No Hay Tickets]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124744" y="1789113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124744" y="1789113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Tickets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748" y="1653021"/>
            <a:ext cx="217488" cy="5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2852936" y="1897063"/>
            <a:ext cx="1116608" cy="658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796" y="430936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47" idx="2"/>
            <a:endCxn id="28" idx="0"/>
          </p:cNvCxnSpPr>
          <p:nvPr/>
        </p:nvCxnSpPr>
        <p:spPr>
          <a:xfrm rot="16200000" flipH="1">
            <a:off x="4445149" y="4947791"/>
            <a:ext cx="849238" cy="8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ecisión"/>
          <p:cNvSpPr/>
          <p:nvPr/>
        </p:nvSpPr>
        <p:spPr>
          <a:xfrm>
            <a:off x="3861048" y="2555776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47" idx="0"/>
          </p:cNvCxnSpPr>
          <p:nvPr/>
        </p:nvCxnSpPr>
        <p:spPr>
          <a:xfrm>
            <a:off x="4078535" y="2663726"/>
            <a:ext cx="786855" cy="1633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2" idx="1"/>
            <a:endCxn id="54" idx="3"/>
          </p:cNvCxnSpPr>
          <p:nvPr/>
        </p:nvCxnSpPr>
        <p:spPr>
          <a:xfrm rot="10800000" flipV="1">
            <a:off x="2997920" y="2663726"/>
            <a:ext cx="86312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324846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Tickets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1948582" y="4153347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509120" y="305983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Hay Tickets]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1154280" y="2818501"/>
            <a:ext cx="2133402" cy="53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Proceso alternativo"/>
          <p:cNvSpPr/>
          <p:nvPr/>
        </p:nvSpPr>
        <p:spPr>
          <a:xfrm>
            <a:off x="5281190" y="573613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6" name="64 CuadroTexto"/>
          <p:cNvSpPr txBox="1">
            <a:spLocks noChangeArrowheads="1"/>
          </p:cNvSpPr>
          <p:nvPr/>
        </p:nvSpPr>
        <p:spPr bwMode="auto">
          <a:xfrm>
            <a:off x="5300240" y="572412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Eliminar Tickets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28" name="27 Decisión"/>
          <p:cNvSpPr/>
          <p:nvPr/>
        </p:nvSpPr>
        <p:spPr>
          <a:xfrm>
            <a:off x="4765402" y="5376788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30" name="29 Conector recto de flecha"/>
          <p:cNvCxnSpPr>
            <a:stCxn id="28" idx="3"/>
            <a:endCxn id="26" idx="0"/>
          </p:cNvCxnSpPr>
          <p:nvPr/>
        </p:nvCxnSpPr>
        <p:spPr>
          <a:xfrm>
            <a:off x="4982889" y="5484738"/>
            <a:ext cx="857895" cy="23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endCxn id="19" idx="1"/>
          </p:cNvCxnSpPr>
          <p:nvPr/>
        </p:nvCxnSpPr>
        <p:spPr>
          <a:xfrm rot="5400000" flipH="1" flipV="1">
            <a:off x="-1040818" y="3702586"/>
            <a:ext cx="3971084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25" idx="1"/>
          </p:cNvCxnSpPr>
          <p:nvPr/>
        </p:nvCxnSpPr>
        <p:spPr>
          <a:xfrm rot="10800000" flipV="1">
            <a:off x="764704" y="5844082"/>
            <a:ext cx="4516486" cy="2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28" idx="1"/>
            <a:endCxn id="7" idx="0"/>
          </p:cNvCxnSpPr>
          <p:nvPr/>
        </p:nvCxnSpPr>
        <p:spPr>
          <a:xfrm rot="10800000" flipH="1" flipV="1">
            <a:off x="4765402" y="5484738"/>
            <a:ext cx="139700" cy="74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62 CuadroTexto"/>
          <p:cNvSpPr txBox="1">
            <a:spLocks noChangeArrowheads="1"/>
          </p:cNvSpPr>
          <p:nvPr/>
        </p:nvSpPr>
        <p:spPr bwMode="auto">
          <a:xfrm>
            <a:off x="5229200" y="5292080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[Seleccionar]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5" name="62 CuadroTexto"/>
          <p:cNvSpPr txBox="1">
            <a:spLocks noChangeArrowheads="1"/>
          </p:cNvSpPr>
          <p:nvPr/>
        </p:nvSpPr>
        <p:spPr bwMode="auto">
          <a:xfrm>
            <a:off x="3573016" y="5508104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[Sin Seleccionar]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5" name="54 Grupo"/>
          <p:cNvGrpSpPr>
            <a:grpSpLocks/>
          </p:cNvGrpSpPr>
          <p:nvPr/>
        </p:nvGrpSpPr>
        <p:grpSpPr bwMode="auto">
          <a:xfrm>
            <a:off x="4443189" y="5876925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3793902" y="2493963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Proceso alternativo"/>
          <p:cNvSpPr/>
          <p:nvPr/>
        </p:nvSpPr>
        <p:spPr>
          <a:xfrm>
            <a:off x="3362102" y="299878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53 CuadroTexto"/>
          <p:cNvSpPr txBox="1">
            <a:spLocks noChangeArrowheads="1"/>
          </p:cNvSpPr>
          <p:nvPr/>
        </p:nvSpPr>
        <p:spPr bwMode="auto">
          <a:xfrm>
            <a:off x="3362102" y="299878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Regreso a Buscar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082827" y="2422525"/>
            <a:ext cx="10080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>
                <a:latin typeface="Calibri" pitchFamily="34" charset="0"/>
              </a:rPr>
              <a:t>[Registrado]</a:t>
            </a: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714402" y="2709863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[No Registrado]</a:t>
            </a:r>
          </a:p>
        </p:txBody>
      </p:sp>
      <p:sp>
        <p:nvSpPr>
          <p:cNvPr id="17" name="16 Proceso alternativo"/>
          <p:cNvSpPr/>
          <p:nvPr/>
        </p:nvSpPr>
        <p:spPr>
          <a:xfrm>
            <a:off x="4586064" y="2998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4586064" y="299878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Obtiene Datos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358677" y="1789113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358677" y="1789113"/>
            <a:ext cx="1079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Buscar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flipH="1">
            <a:off x="1898427" y="1571625"/>
            <a:ext cx="34925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2" idx="0"/>
          </p:cNvCxnSpPr>
          <p:nvPr/>
        </p:nvCxnSpPr>
        <p:spPr>
          <a:xfrm>
            <a:off x="2438177" y="1904207"/>
            <a:ext cx="1464469" cy="5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2"/>
            <a:endCxn id="13" idx="0"/>
          </p:cNvCxnSpPr>
          <p:nvPr/>
        </p:nvCxnSpPr>
        <p:spPr>
          <a:xfrm>
            <a:off x="3903439" y="2709863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31" idx="2"/>
          </p:cNvCxnSpPr>
          <p:nvPr/>
        </p:nvCxnSpPr>
        <p:spPr>
          <a:xfrm rot="5400000">
            <a:off x="3927146" y="4836598"/>
            <a:ext cx="1664321" cy="416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Proceso alternativo"/>
          <p:cNvSpPr/>
          <p:nvPr/>
        </p:nvSpPr>
        <p:spPr>
          <a:xfrm>
            <a:off x="4302447" y="3981772"/>
            <a:ext cx="1330049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1" name="64 CuadroTexto"/>
          <p:cNvSpPr txBox="1">
            <a:spLocks noChangeArrowheads="1"/>
          </p:cNvSpPr>
          <p:nvPr/>
        </p:nvSpPr>
        <p:spPr bwMode="auto">
          <a:xfrm>
            <a:off x="4302447" y="3981772"/>
            <a:ext cx="13300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 Plan del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32" name="31 Conector recto de flecha"/>
          <p:cNvCxnSpPr>
            <a:stCxn id="18" idx="2"/>
            <a:endCxn id="30" idx="0"/>
          </p:cNvCxnSpPr>
          <p:nvPr/>
        </p:nvCxnSpPr>
        <p:spPr>
          <a:xfrm rot="5400000">
            <a:off x="4670642" y="3525805"/>
            <a:ext cx="752797" cy="15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54" idx="2"/>
          </p:cNvCxnSpPr>
          <p:nvPr/>
        </p:nvCxnSpPr>
        <p:spPr>
          <a:xfrm rot="16200000" flipH="1">
            <a:off x="2917590" y="4351325"/>
            <a:ext cx="1970451" cy="1143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8" idx="2"/>
            <a:endCxn id="54" idx="3"/>
          </p:cNvCxnSpPr>
          <p:nvPr/>
        </p:nvCxnSpPr>
        <p:spPr>
          <a:xfrm rot="5400000">
            <a:off x="4201976" y="2898365"/>
            <a:ext cx="594023" cy="125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8" idx="0"/>
          </p:cNvCxnSpPr>
          <p:nvPr/>
        </p:nvCxnSpPr>
        <p:spPr>
          <a:xfrm>
            <a:off x="4011389" y="2601913"/>
            <a:ext cx="1116013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4" idx="1"/>
          </p:cNvCxnSpPr>
          <p:nvPr/>
        </p:nvCxnSpPr>
        <p:spPr>
          <a:xfrm rot="10800000" flipV="1">
            <a:off x="1926184" y="3113882"/>
            <a:ext cx="1435919" cy="1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16200000" flipV="1">
            <a:off x="1348892" y="2554549"/>
            <a:ext cx="1126827" cy="27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Proceso alternativo"/>
          <p:cNvSpPr/>
          <p:nvPr/>
        </p:nvSpPr>
        <p:spPr>
          <a:xfrm>
            <a:off x="2790279" y="3707904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4" name="64 CuadroTexto"/>
          <p:cNvSpPr txBox="1">
            <a:spLocks noChangeArrowheads="1"/>
          </p:cNvSpPr>
          <p:nvPr/>
        </p:nvSpPr>
        <p:spPr bwMode="auto">
          <a:xfrm>
            <a:off x="2790279" y="3707904"/>
            <a:ext cx="10810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Actualizar Datos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3933056" y="4644008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7" name="16 Proceso alternativo"/>
          <p:cNvSpPr/>
          <p:nvPr/>
        </p:nvSpPr>
        <p:spPr>
          <a:xfrm>
            <a:off x="3429000" y="2646834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3429000" y="2627784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Lista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358677" y="1789113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358677" y="1789113"/>
            <a:ext cx="1079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Eliminar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flipH="1">
            <a:off x="1898427" y="1571625"/>
            <a:ext cx="34925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8" idx="0"/>
          </p:cNvCxnSpPr>
          <p:nvPr/>
        </p:nvCxnSpPr>
        <p:spPr>
          <a:xfrm>
            <a:off x="2438177" y="1904207"/>
            <a:ext cx="1531367" cy="723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54" idx="2"/>
            <a:endCxn id="7" idx="0"/>
          </p:cNvCxnSpPr>
          <p:nvPr/>
        </p:nvCxnSpPr>
        <p:spPr>
          <a:xfrm rot="16200000" flipH="1">
            <a:off x="3508301" y="4111303"/>
            <a:ext cx="993948" cy="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7" idx="2"/>
            <a:endCxn id="54" idx="0"/>
          </p:cNvCxnSpPr>
          <p:nvPr/>
        </p:nvCxnSpPr>
        <p:spPr>
          <a:xfrm rot="5400000">
            <a:off x="3690975" y="3141303"/>
            <a:ext cx="5571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Proceso alternativo"/>
          <p:cNvSpPr/>
          <p:nvPr/>
        </p:nvSpPr>
        <p:spPr>
          <a:xfrm>
            <a:off x="3429000" y="3419872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4" name="64 CuadroTexto"/>
          <p:cNvSpPr txBox="1">
            <a:spLocks noChangeArrowheads="1"/>
          </p:cNvSpPr>
          <p:nvPr/>
        </p:nvSpPr>
        <p:spPr bwMode="auto">
          <a:xfrm>
            <a:off x="3429000" y="3419872"/>
            <a:ext cx="10810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Eliminar Cliente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443189" y="4067944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3793902" y="2493963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Proceso alternativo"/>
          <p:cNvSpPr/>
          <p:nvPr/>
        </p:nvSpPr>
        <p:spPr>
          <a:xfrm>
            <a:off x="3362102" y="299878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53 CuadroTexto"/>
          <p:cNvSpPr txBox="1">
            <a:spLocks noChangeArrowheads="1"/>
          </p:cNvSpPr>
          <p:nvPr/>
        </p:nvSpPr>
        <p:spPr bwMode="auto">
          <a:xfrm>
            <a:off x="3362102" y="299878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082826" y="2422525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714402" y="2709863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7" name="16 Proceso alternativo"/>
          <p:cNvSpPr/>
          <p:nvPr/>
        </p:nvSpPr>
        <p:spPr>
          <a:xfrm>
            <a:off x="4586064" y="2998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4586064" y="299878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Registra Cliente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358677" y="1789113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358677" y="1789113"/>
            <a:ext cx="1079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Registrar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flipH="1">
            <a:off x="1898427" y="1571625"/>
            <a:ext cx="34925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2" idx="0"/>
          </p:cNvCxnSpPr>
          <p:nvPr/>
        </p:nvCxnSpPr>
        <p:spPr>
          <a:xfrm>
            <a:off x="2438177" y="1904207"/>
            <a:ext cx="1464469" cy="5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2"/>
            <a:endCxn id="13" idx="0"/>
          </p:cNvCxnSpPr>
          <p:nvPr/>
        </p:nvCxnSpPr>
        <p:spPr>
          <a:xfrm>
            <a:off x="3903439" y="2709863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8" idx="2"/>
            <a:endCxn id="7" idx="0"/>
          </p:cNvCxnSpPr>
          <p:nvPr/>
        </p:nvCxnSpPr>
        <p:spPr>
          <a:xfrm rot="5400000">
            <a:off x="4419390" y="3360725"/>
            <a:ext cx="838969" cy="575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8" idx="0"/>
          </p:cNvCxnSpPr>
          <p:nvPr/>
        </p:nvCxnSpPr>
        <p:spPr>
          <a:xfrm>
            <a:off x="4011389" y="2601913"/>
            <a:ext cx="1116013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4" idx="1"/>
          </p:cNvCxnSpPr>
          <p:nvPr/>
        </p:nvCxnSpPr>
        <p:spPr>
          <a:xfrm rot="10800000" flipV="1">
            <a:off x="1926184" y="3113882"/>
            <a:ext cx="1435919" cy="1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16200000" flipV="1">
            <a:off x="1348892" y="2554549"/>
            <a:ext cx="1126827" cy="27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443189" y="4067944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3793902" y="2493963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Proceso alternativo"/>
          <p:cNvSpPr/>
          <p:nvPr/>
        </p:nvSpPr>
        <p:spPr>
          <a:xfrm>
            <a:off x="3362102" y="299878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53 CuadroTexto"/>
          <p:cNvSpPr txBox="1">
            <a:spLocks noChangeArrowheads="1"/>
          </p:cNvSpPr>
          <p:nvPr/>
        </p:nvSpPr>
        <p:spPr bwMode="auto">
          <a:xfrm>
            <a:off x="3362102" y="299878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082826" y="2422525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714402" y="2709863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7" name="16 Proceso alternativo"/>
          <p:cNvSpPr/>
          <p:nvPr/>
        </p:nvSpPr>
        <p:spPr>
          <a:xfrm>
            <a:off x="4586064" y="2998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4586064" y="299878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Enviar Correos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358676" y="1789113"/>
            <a:ext cx="120622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358676" y="1789113"/>
            <a:ext cx="120622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Enviar Correo Masivo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39223" y="1666546"/>
            <a:ext cx="217488" cy="2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2" idx="0"/>
          </p:cNvCxnSpPr>
          <p:nvPr/>
        </p:nvCxnSpPr>
        <p:spPr>
          <a:xfrm>
            <a:off x="2564903" y="1904529"/>
            <a:ext cx="1337743" cy="589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2"/>
            <a:endCxn id="13" idx="0"/>
          </p:cNvCxnSpPr>
          <p:nvPr/>
        </p:nvCxnSpPr>
        <p:spPr>
          <a:xfrm>
            <a:off x="3903439" y="2709863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8" idx="2"/>
            <a:endCxn id="7" idx="0"/>
          </p:cNvCxnSpPr>
          <p:nvPr/>
        </p:nvCxnSpPr>
        <p:spPr>
          <a:xfrm rot="5400000">
            <a:off x="4419390" y="3360725"/>
            <a:ext cx="838969" cy="575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8" idx="0"/>
          </p:cNvCxnSpPr>
          <p:nvPr/>
        </p:nvCxnSpPr>
        <p:spPr>
          <a:xfrm>
            <a:off x="4011389" y="2601913"/>
            <a:ext cx="1116013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4" idx="1"/>
          </p:cNvCxnSpPr>
          <p:nvPr/>
        </p:nvCxnSpPr>
        <p:spPr>
          <a:xfrm rot="10800000" flipV="1">
            <a:off x="1926184" y="3113882"/>
            <a:ext cx="1435919" cy="1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5400000" flipH="1" flipV="1">
            <a:off x="1380573" y="2550624"/>
            <a:ext cx="1126828" cy="3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443189" y="4067944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3793902" y="2493963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077072" y="2483768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[Aprobar]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714402" y="2709863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[Rechazar]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7" name="16 Proceso alternativo"/>
          <p:cNvSpPr/>
          <p:nvPr/>
        </p:nvSpPr>
        <p:spPr>
          <a:xfrm>
            <a:off x="4586064" y="2998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4586064" y="299878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Aprueba Solicitud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358676" y="1789113"/>
            <a:ext cx="120622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358676" y="1789113"/>
            <a:ext cx="120622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Solicitudes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39223" y="1666546"/>
            <a:ext cx="217488" cy="2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2" idx="0"/>
          </p:cNvCxnSpPr>
          <p:nvPr/>
        </p:nvCxnSpPr>
        <p:spPr>
          <a:xfrm>
            <a:off x="2564903" y="1904529"/>
            <a:ext cx="1337743" cy="589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8" idx="2"/>
            <a:endCxn id="7" idx="0"/>
          </p:cNvCxnSpPr>
          <p:nvPr/>
        </p:nvCxnSpPr>
        <p:spPr>
          <a:xfrm rot="5400000">
            <a:off x="4419390" y="3360725"/>
            <a:ext cx="838969" cy="575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8" idx="0"/>
          </p:cNvCxnSpPr>
          <p:nvPr/>
        </p:nvCxnSpPr>
        <p:spPr>
          <a:xfrm>
            <a:off x="4011389" y="2601913"/>
            <a:ext cx="1116013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0800000">
            <a:off x="1988840" y="313184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16200000" flipV="1">
            <a:off x="1411902" y="2554902"/>
            <a:ext cx="1126827" cy="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endCxn id="12" idx="2"/>
          </p:cNvCxnSpPr>
          <p:nvPr/>
        </p:nvCxnSpPr>
        <p:spPr>
          <a:xfrm rot="16200000" flipV="1">
            <a:off x="3706863" y="2905647"/>
            <a:ext cx="421977" cy="3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797152" y="5436096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3793902" y="2493963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077072" y="2483768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Hay Clientes]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276872" y="269979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[No Hay Clientes]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124744" y="1789113"/>
            <a:ext cx="144016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196752" y="1789113"/>
            <a:ext cx="13681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Listar Clientes por Fecha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780741" y="1635709"/>
            <a:ext cx="217488" cy="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2" idx="0"/>
          </p:cNvCxnSpPr>
          <p:nvPr/>
        </p:nvCxnSpPr>
        <p:spPr>
          <a:xfrm>
            <a:off x="2564903" y="1904529"/>
            <a:ext cx="1337743" cy="589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44" idx="2"/>
            <a:endCxn id="7" idx="7"/>
          </p:cNvCxnSpPr>
          <p:nvPr/>
        </p:nvCxnSpPr>
        <p:spPr>
          <a:xfrm rot="5400000">
            <a:off x="4913271" y="4755256"/>
            <a:ext cx="780621" cy="64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41" idx="0"/>
          </p:cNvCxnSpPr>
          <p:nvPr/>
        </p:nvCxnSpPr>
        <p:spPr>
          <a:xfrm>
            <a:off x="4011389" y="2601913"/>
            <a:ext cx="750243" cy="74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63" idx="3"/>
          </p:cNvCxnSpPr>
          <p:nvPr/>
        </p:nvCxnSpPr>
        <p:spPr>
          <a:xfrm rot="10800000" flipV="1">
            <a:off x="2925912" y="2627784"/>
            <a:ext cx="867990" cy="69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4221088" y="3347864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1" name="64 CuadroTexto"/>
          <p:cNvSpPr txBox="1">
            <a:spLocks noChangeArrowheads="1"/>
          </p:cNvSpPr>
          <p:nvPr/>
        </p:nvSpPr>
        <p:spPr bwMode="auto">
          <a:xfrm>
            <a:off x="4221088" y="3347864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Muestran Clientes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3" name="42 Proceso alternativo"/>
          <p:cNvSpPr/>
          <p:nvPr/>
        </p:nvSpPr>
        <p:spPr>
          <a:xfrm>
            <a:off x="5085184" y="4456906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4" name="64 CuadroTexto"/>
          <p:cNvSpPr txBox="1">
            <a:spLocks noChangeArrowheads="1"/>
          </p:cNvSpPr>
          <p:nvPr/>
        </p:nvSpPr>
        <p:spPr bwMode="auto">
          <a:xfrm>
            <a:off x="5085184" y="4456906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Descarga Archivo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5" name="44 Proceso alternativo"/>
          <p:cNvSpPr/>
          <p:nvPr/>
        </p:nvSpPr>
        <p:spPr>
          <a:xfrm>
            <a:off x="3429000" y="4456906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6" name="64 CuadroTexto"/>
          <p:cNvSpPr txBox="1">
            <a:spLocks noChangeArrowheads="1"/>
          </p:cNvSpPr>
          <p:nvPr/>
        </p:nvSpPr>
        <p:spPr bwMode="auto">
          <a:xfrm>
            <a:off x="3429000" y="4456906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Notificar Clientes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48" name="47 Conector recto de flecha"/>
          <p:cNvCxnSpPr>
            <a:endCxn id="46" idx="0"/>
          </p:cNvCxnSpPr>
          <p:nvPr/>
        </p:nvCxnSpPr>
        <p:spPr>
          <a:xfrm rot="10800000" flipV="1">
            <a:off x="3969544" y="3851922"/>
            <a:ext cx="827608" cy="604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44" idx="0"/>
          </p:cNvCxnSpPr>
          <p:nvPr/>
        </p:nvCxnSpPr>
        <p:spPr>
          <a:xfrm>
            <a:off x="4869162" y="3851922"/>
            <a:ext cx="756566" cy="604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rot="10800000" flipV="1">
            <a:off x="4365104" y="3851920"/>
            <a:ext cx="847725" cy="7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41" idx="2"/>
          </p:cNvCxnSpPr>
          <p:nvPr/>
        </p:nvCxnSpPr>
        <p:spPr>
          <a:xfrm rot="16200000" flipH="1">
            <a:off x="4642458" y="3697225"/>
            <a:ext cx="273871" cy="35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1844824" y="320384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3" name="64 CuadroTexto"/>
          <p:cNvSpPr txBox="1">
            <a:spLocks noChangeArrowheads="1"/>
          </p:cNvSpPr>
          <p:nvPr/>
        </p:nvSpPr>
        <p:spPr bwMode="auto">
          <a:xfrm>
            <a:off x="1844824" y="320384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65" name="64 Conector recto de flecha"/>
          <p:cNvCxnSpPr>
            <a:stCxn id="63" idx="0"/>
            <a:endCxn id="20" idx="2"/>
          </p:cNvCxnSpPr>
          <p:nvPr/>
        </p:nvCxnSpPr>
        <p:spPr>
          <a:xfrm rot="16200000" flipV="1">
            <a:off x="1541147" y="2359627"/>
            <a:ext cx="1183903" cy="50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46" idx="2"/>
            <a:endCxn id="7" idx="1"/>
          </p:cNvCxnSpPr>
          <p:nvPr/>
        </p:nvCxnSpPr>
        <p:spPr>
          <a:xfrm rot="16200000" flipH="1">
            <a:off x="4008847" y="4647790"/>
            <a:ext cx="780621" cy="859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797152" y="5436096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3793902" y="2493963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077072" y="2483768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Hay Tickets]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276872" y="2699792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[No Hay Tickets]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124744" y="1789113"/>
            <a:ext cx="144016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196752" y="1789113"/>
            <a:ext cx="13681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Listar Tickets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780741" y="1635709"/>
            <a:ext cx="217488" cy="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2" idx="0"/>
          </p:cNvCxnSpPr>
          <p:nvPr/>
        </p:nvCxnSpPr>
        <p:spPr>
          <a:xfrm>
            <a:off x="2564903" y="1904529"/>
            <a:ext cx="1337743" cy="589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62" idx="2"/>
            <a:endCxn id="7" idx="2"/>
          </p:cNvCxnSpPr>
          <p:nvPr/>
        </p:nvCxnSpPr>
        <p:spPr>
          <a:xfrm rot="16200000" flipH="1">
            <a:off x="2529111" y="3276005"/>
            <a:ext cx="2124298" cy="241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41" idx="0"/>
          </p:cNvCxnSpPr>
          <p:nvPr/>
        </p:nvCxnSpPr>
        <p:spPr>
          <a:xfrm>
            <a:off x="4011389" y="2601913"/>
            <a:ext cx="750243" cy="74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63" idx="3"/>
          </p:cNvCxnSpPr>
          <p:nvPr/>
        </p:nvCxnSpPr>
        <p:spPr>
          <a:xfrm rot="10800000" flipV="1">
            <a:off x="2925912" y="2627784"/>
            <a:ext cx="867990" cy="69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4221088" y="3347864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1" name="64 CuadroTexto"/>
          <p:cNvSpPr txBox="1">
            <a:spLocks noChangeArrowheads="1"/>
          </p:cNvSpPr>
          <p:nvPr/>
        </p:nvSpPr>
        <p:spPr bwMode="auto">
          <a:xfrm>
            <a:off x="4221088" y="3347864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Ticket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5" name="44 Proceso alternativo"/>
          <p:cNvSpPr/>
          <p:nvPr/>
        </p:nvSpPr>
        <p:spPr>
          <a:xfrm>
            <a:off x="4293096" y="4067944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6" name="64 CuadroTexto"/>
          <p:cNvSpPr txBox="1">
            <a:spLocks noChangeArrowheads="1"/>
          </p:cNvSpPr>
          <p:nvPr/>
        </p:nvSpPr>
        <p:spPr bwMode="auto">
          <a:xfrm>
            <a:off x="4293096" y="4067944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Responder Tickets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8" name="57 Conector recto de flecha"/>
          <p:cNvCxnSpPr>
            <a:stCxn id="41" idx="2"/>
            <a:endCxn id="46" idx="0"/>
          </p:cNvCxnSpPr>
          <p:nvPr/>
        </p:nvCxnSpPr>
        <p:spPr>
          <a:xfrm rot="16200000" flipH="1">
            <a:off x="4552690" y="3786993"/>
            <a:ext cx="489893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1844824" y="320384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3" name="64 CuadroTexto"/>
          <p:cNvSpPr txBox="1">
            <a:spLocks noChangeArrowheads="1"/>
          </p:cNvSpPr>
          <p:nvPr/>
        </p:nvSpPr>
        <p:spPr bwMode="auto">
          <a:xfrm>
            <a:off x="1844824" y="320384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70" name="69 Conector recto de flecha"/>
          <p:cNvCxnSpPr>
            <a:stCxn id="46" idx="2"/>
            <a:endCxn id="7" idx="0"/>
          </p:cNvCxnSpPr>
          <p:nvPr/>
        </p:nvCxnSpPr>
        <p:spPr>
          <a:xfrm rot="16200000" flipH="1">
            <a:off x="4300389" y="4831382"/>
            <a:ext cx="1137965" cy="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832" y="4139952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 smtClean="0">
                <a:latin typeface="+mn-lt"/>
                <a:cs typeface="+mn-cs"/>
              </a:rPr>
              <a:t>Cliente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797152" y="5436096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4" y="1428750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2" y="1143000"/>
            <a:ext cx="1512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348880" y="3563888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124744" y="1789113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124744" y="1789113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Datos de la Cuenta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748" y="1653021"/>
            <a:ext cx="217488" cy="5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  <a:endCxn id="33" idx="0"/>
          </p:cNvCxnSpPr>
          <p:nvPr/>
        </p:nvCxnSpPr>
        <p:spPr>
          <a:xfrm>
            <a:off x="2852936" y="1897063"/>
            <a:ext cx="1116608" cy="658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4" idx="2"/>
            <a:endCxn id="42" idx="0"/>
          </p:cNvCxnSpPr>
          <p:nvPr/>
        </p:nvCxnSpPr>
        <p:spPr>
          <a:xfrm rot="16200000" flipH="1">
            <a:off x="3659225" y="3096282"/>
            <a:ext cx="657499" cy="3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796" y="430936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47" idx="2"/>
            <a:endCxn id="7" idx="0"/>
          </p:cNvCxnSpPr>
          <p:nvPr/>
        </p:nvCxnSpPr>
        <p:spPr>
          <a:xfrm rot="16200000" flipH="1">
            <a:off x="4430973" y="4961967"/>
            <a:ext cx="908546" cy="39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Proceso alternativo"/>
          <p:cNvSpPr/>
          <p:nvPr/>
        </p:nvSpPr>
        <p:spPr>
          <a:xfrm>
            <a:off x="3429000" y="2555776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4" name="64 CuadroTexto"/>
          <p:cNvSpPr txBox="1">
            <a:spLocks noChangeArrowheads="1"/>
          </p:cNvSpPr>
          <p:nvPr/>
        </p:nvSpPr>
        <p:spPr bwMode="auto">
          <a:xfrm>
            <a:off x="3429000" y="2555776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Actualizar Datos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2" name="41 Decisión"/>
          <p:cNvSpPr/>
          <p:nvPr/>
        </p:nvSpPr>
        <p:spPr>
          <a:xfrm>
            <a:off x="3897660" y="3443462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47" idx="0"/>
          </p:cNvCxnSpPr>
          <p:nvPr/>
        </p:nvCxnSpPr>
        <p:spPr>
          <a:xfrm>
            <a:off x="4115147" y="3551412"/>
            <a:ext cx="750243" cy="74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endCxn id="54" idx="3"/>
          </p:cNvCxnSpPr>
          <p:nvPr/>
        </p:nvCxnSpPr>
        <p:spPr>
          <a:xfrm rot="10800000" flipV="1">
            <a:off x="2997920" y="3577282"/>
            <a:ext cx="899740" cy="670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324846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Actualiza Datos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1948582" y="4153347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509120" y="3635896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1154280" y="2818501"/>
            <a:ext cx="2133402" cy="53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287</Words>
  <Application>Microsoft Office PowerPoint</Application>
  <PresentationFormat>Presentación en pantalla (4:3)</PresentationFormat>
  <Paragraphs>89</Paragraphs>
  <Slides>12</Slides>
  <Notes>0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Diagrama de Casos de Uso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FelixR</dc:creator>
  <cp:lastModifiedBy>FelixR</cp:lastModifiedBy>
  <cp:revision>21</cp:revision>
  <dcterms:created xsi:type="dcterms:W3CDTF">2013-03-25T17:38:16Z</dcterms:created>
  <dcterms:modified xsi:type="dcterms:W3CDTF">2013-03-31T17:12:45Z</dcterms:modified>
</cp:coreProperties>
</file>