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420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5DFE-9B60-43F2-AABE-6151CFDCA2CB}" type="datetimeFigureOut">
              <a:rPr lang="es-ES" smtClean="0"/>
              <a:pPr/>
              <a:t>30/03/2013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6249-4E7A-411E-86C8-6A8F4C46D9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5030788" y="2803525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>
            <a:off x="3230563" y="2870200"/>
            <a:ext cx="1423987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Solicitud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6" name="41 CuadroTexto"/>
          <p:cNvSpPr txBox="1">
            <a:spLocks noChangeArrowheads="1"/>
          </p:cNvSpPr>
          <p:nvPr/>
        </p:nvSpPr>
        <p:spPr bwMode="auto">
          <a:xfrm>
            <a:off x="5243513" y="2805113"/>
            <a:ext cx="971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Retorna Datos Validos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357563" y="2000250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Verificar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Procesar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0" name="41 CuadroTexto"/>
          <p:cNvSpPr txBox="1">
            <a:spLocks noChangeArrowheads="1"/>
          </p:cNvSpPr>
          <p:nvPr/>
        </p:nvSpPr>
        <p:spPr bwMode="auto">
          <a:xfrm>
            <a:off x="3429000" y="2947988"/>
            <a:ext cx="971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Retorna Datos Validos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8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10800000">
            <a:off x="6715125" y="2713038"/>
            <a:ext cx="1285875" cy="15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Verificar  Existencia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0" name="41 CuadroTexto"/>
          <p:cNvSpPr txBox="1">
            <a:spLocks noChangeArrowheads="1"/>
          </p:cNvSpPr>
          <p:nvPr/>
        </p:nvSpPr>
        <p:spPr bwMode="auto">
          <a:xfrm>
            <a:off x="6786563" y="2786063"/>
            <a:ext cx="1214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Retorna  Verificación 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Cliente)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4864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Solicitud de Plan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222898" y="1988840"/>
            <a:ext cx="1430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 Verificar Datos Solicitud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Procesar </a:t>
            </a:r>
            <a:r>
              <a:rPr lang="es-ES" sz="800" dirty="0" smtClean="0">
                <a:latin typeface="Calibri" pitchFamily="34" charset="0"/>
              </a:rPr>
              <a:t>Datos Solicitud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Agregar Solicitud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Cliente)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4864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Generar Ticket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222898" y="1988840"/>
            <a:ext cx="1430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Verificar Datos Ticket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Procesar </a:t>
            </a:r>
            <a:r>
              <a:rPr lang="es-ES" sz="800" dirty="0" smtClean="0">
                <a:latin typeface="Calibri" pitchFamily="34" charset="0"/>
              </a:rPr>
              <a:t>Datos </a:t>
            </a:r>
            <a:r>
              <a:rPr lang="es-ES" sz="800" dirty="0" smtClean="0">
                <a:latin typeface="Calibri" pitchFamily="34" charset="0"/>
              </a:rPr>
              <a:t>Ticket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Crear Ticket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47" name="46 Conector recto de flecha"/>
          <p:cNvCxnSpPr/>
          <p:nvPr/>
        </p:nvCxnSpPr>
        <p:spPr>
          <a:xfrm rot="10800000">
            <a:off x="5030788" y="2803525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rot="10800000">
            <a:off x="3230563" y="2870200"/>
            <a:ext cx="1423987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41 CuadroTexto"/>
          <p:cNvSpPr txBox="1">
            <a:spLocks noChangeArrowheads="1"/>
          </p:cNvSpPr>
          <p:nvPr/>
        </p:nvSpPr>
        <p:spPr bwMode="auto">
          <a:xfrm>
            <a:off x="5243513" y="2805113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Retornar  Tickets Generados</a:t>
            </a:r>
          </a:p>
        </p:txBody>
      </p:sp>
      <p:sp>
        <p:nvSpPr>
          <p:cNvPr id="52" name="41 CuadroTexto"/>
          <p:cNvSpPr txBox="1">
            <a:spLocks noChangeArrowheads="1"/>
          </p:cNvSpPr>
          <p:nvPr/>
        </p:nvSpPr>
        <p:spPr bwMode="auto">
          <a:xfrm>
            <a:off x="3429000" y="2947988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Mostrar Tickets Generados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53" name="52 Conector recto de flecha"/>
          <p:cNvCxnSpPr/>
          <p:nvPr/>
        </p:nvCxnSpPr>
        <p:spPr>
          <a:xfrm rot="10800000">
            <a:off x="6715125" y="2713038"/>
            <a:ext cx="1285875" cy="15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41 CuadroTexto"/>
          <p:cNvSpPr txBox="1">
            <a:spLocks noChangeArrowheads="1"/>
          </p:cNvSpPr>
          <p:nvPr/>
        </p:nvSpPr>
        <p:spPr bwMode="auto">
          <a:xfrm>
            <a:off x="6786563" y="2786063"/>
            <a:ext cx="1214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Retornar  Tickets Generados</a:t>
            </a:r>
            <a:endParaRPr lang="es-ES" sz="800" dirty="0" smtClean="0">
              <a:latin typeface="Calibri" pitchFamily="34" charset="0"/>
            </a:endParaRPr>
          </a:p>
          <a:p>
            <a:pPr algn="ctr"/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5030788" y="2803525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>
            <a:off x="3230563" y="2870200"/>
            <a:ext cx="1423987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Actualizar Datos 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6" name="41 CuadroTexto"/>
          <p:cNvSpPr txBox="1">
            <a:spLocks noChangeArrowheads="1"/>
          </p:cNvSpPr>
          <p:nvPr/>
        </p:nvSpPr>
        <p:spPr bwMode="auto">
          <a:xfrm>
            <a:off x="5243513" y="2805113"/>
            <a:ext cx="971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Retorna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357563" y="2000250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Verificar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Procesar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0" name="41 CuadroTexto"/>
          <p:cNvSpPr txBox="1">
            <a:spLocks noChangeArrowheads="1"/>
          </p:cNvSpPr>
          <p:nvPr/>
        </p:nvSpPr>
        <p:spPr bwMode="auto">
          <a:xfrm>
            <a:off x="3429000" y="2947988"/>
            <a:ext cx="971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Retorna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10800000">
            <a:off x="6715125" y="2713038"/>
            <a:ext cx="1285875" cy="15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Actualiza los Datos Cliente 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0" name="41 CuadroTexto"/>
          <p:cNvSpPr txBox="1">
            <a:spLocks noChangeArrowheads="1"/>
          </p:cNvSpPr>
          <p:nvPr/>
        </p:nvSpPr>
        <p:spPr bwMode="auto">
          <a:xfrm>
            <a:off x="6786563" y="2786063"/>
            <a:ext cx="1214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Datos Clientes</a:t>
            </a:r>
          </a:p>
          <a:p>
            <a:pPr algn="ctr"/>
            <a:r>
              <a:rPr lang="es-ES" sz="800" dirty="0" smtClean="0">
                <a:latin typeface="Calibri" pitchFamily="34" charset="0"/>
              </a:rPr>
              <a:t>Actualizados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Registrar Cliente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357563" y="2000250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Verificar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Procesar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Almacena Datos Cliente 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Eliminar Cliente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357563" y="2000250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Verificar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Procesar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Elimina Cliente 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5030788" y="2803525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>
            <a:off x="3230563" y="2870200"/>
            <a:ext cx="1423987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Enviar Correo Masivo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6" name="41 CuadroTexto"/>
          <p:cNvSpPr txBox="1">
            <a:spLocks noChangeArrowheads="1"/>
          </p:cNvSpPr>
          <p:nvPr/>
        </p:nvSpPr>
        <p:spPr bwMode="auto">
          <a:xfrm>
            <a:off x="5243513" y="2805113"/>
            <a:ext cx="971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Correos Clientes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357563" y="2000250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Solicitud Correos Clientes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Procesa la Solicitud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0" name="41 CuadroTexto"/>
          <p:cNvSpPr txBox="1">
            <a:spLocks noChangeArrowheads="1"/>
          </p:cNvSpPr>
          <p:nvPr/>
        </p:nvSpPr>
        <p:spPr bwMode="auto">
          <a:xfrm>
            <a:off x="3429000" y="2947988"/>
            <a:ext cx="971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Correos Clientes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10800000">
            <a:off x="6715125" y="2713038"/>
            <a:ext cx="1285875" cy="15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Lista los Correos de Clientes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0" name="41 CuadroTexto"/>
          <p:cNvSpPr txBox="1">
            <a:spLocks noChangeArrowheads="1"/>
          </p:cNvSpPr>
          <p:nvPr/>
        </p:nvSpPr>
        <p:spPr bwMode="auto">
          <a:xfrm>
            <a:off x="6786563" y="2786063"/>
            <a:ext cx="12144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Correos Clientes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5030788" y="2803525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>
            <a:off x="3230563" y="2870200"/>
            <a:ext cx="1423987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4864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Listar Solicitudes de Planes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6" name="41 CuadroTexto"/>
          <p:cNvSpPr txBox="1">
            <a:spLocks noChangeArrowheads="1"/>
          </p:cNvSpPr>
          <p:nvPr/>
        </p:nvSpPr>
        <p:spPr bwMode="auto">
          <a:xfrm>
            <a:off x="5243513" y="2805113"/>
            <a:ext cx="971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Solicitudes de Planes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222898" y="1988840"/>
            <a:ext cx="1430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Enviar Petición de Solicitudes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Procesa la Petición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0" name="41 CuadroTexto"/>
          <p:cNvSpPr txBox="1">
            <a:spLocks noChangeArrowheads="1"/>
          </p:cNvSpPr>
          <p:nvPr/>
        </p:nvSpPr>
        <p:spPr bwMode="auto">
          <a:xfrm>
            <a:off x="3429000" y="2947988"/>
            <a:ext cx="971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Solicitudes de Planes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10800000">
            <a:off x="6715125" y="2713038"/>
            <a:ext cx="1285875" cy="15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Listar Solicitudes de Planes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0" name="41 CuadroTexto"/>
          <p:cNvSpPr txBox="1">
            <a:spLocks noChangeArrowheads="1"/>
          </p:cNvSpPr>
          <p:nvPr/>
        </p:nvSpPr>
        <p:spPr bwMode="auto">
          <a:xfrm>
            <a:off x="6786563" y="2786063"/>
            <a:ext cx="1214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Solicitudes de Planes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>
            <a:off x="3316288" y="3498850"/>
            <a:ext cx="1352550" cy="111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5030788" y="3571875"/>
            <a:ext cx="1352550" cy="111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41 CuadroTexto"/>
          <p:cNvSpPr txBox="1">
            <a:spLocks noChangeArrowheads="1"/>
          </p:cNvSpPr>
          <p:nvPr/>
        </p:nvSpPr>
        <p:spPr bwMode="auto">
          <a:xfrm>
            <a:off x="3416300" y="3570288"/>
            <a:ext cx="11144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Enviar Aprobación/Rechazo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4" name="41 CuadroTexto"/>
          <p:cNvSpPr txBox="1">
            <a:spLocks noChangeArrowheads="1"/>
          </p:cNvSpPr>
          <p:nvPr/>
        </p:nvSpPr>
        <p:spPr bwMode="auto">
          <a:xfrm>
            <a:off x="4959350" y="3643313"/>
            <a:ext cx="1428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Procesar Aprobación/Rechazo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6745288" y="3643313"/>
            <a:ext cx="135731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>
            <a:spLocks noChangeArrowheads="1"/>
          </p:cNvSpPr>
          <p:nvPr/>
        </p:nvSpPr>
        <p:spPr bwMode="auto">
          <a:xfrm>
            <a:off x="6888163" y="3714750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Almacenar/Eliminar Solicitud de Plan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5030788" y="2803525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>
            <a:off x="3230563" y="2870200"/>
            <a:ext cx="1423987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866310"/>
            <a:ext cx="14864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Listar Clientes Fecha Vencimiento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6" name="41 CuadroTexto"/>
          <p:cNvSpPr txBox="1">
            <a:spLocks noChangeArrowheads="1"/>
          </p:cNvSpPr>
          <p:nvPr/>
        </p:nvSpPr>
        <p:spPr bwMode="auto">
          <a:xfrm>
            <a:off x="5243513" y="2805113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Datos Clientes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222898" y="1988840"/>
            <a:ext cx="1430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Enviar Fecha Vencimiento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err="1" smtClean="0">
                <a:latin typeface="Calibri" pitchFamily="34" charset="0"/>
              </a:rPr>
              <a:t>Precesar</a:t>
            </a:r>
            <a:r>
              <a:rPr lang="es-ES" sz="800" dirty="0" smtClean="0">
                <a:latin typeface="Calibri" pitchFamily="34" charset="0"/>
              </a:rPr>
              <a:t> Fecha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0" name="41 CuadroTexto"/>
          <p:cNvSpPr txBox="1">
            <a:spLocks noChangeArrowheads="1"/>
          </p:cNvSpPr>
          <p:nvPr/>
        </p:nvSpPr>
        <p:spPr bwMode="auto">
          <a:xfrm>
            <a:off x="3429000" y="2947988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Datos Clientes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10800000">
            <a:off x="6715125" y="2713038"/>
            <a:ext cx="1285875" cy="15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Listar Clientes por Fecha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0" name="41 CuadroTexto"/>
          <p:cNvSpPr txBox="1">
            <a:spLocks noChangeArrowheads="1"/>
          </p:cNvSpPr>
          <p:nvPr/>
        </p:nvSpPr>
        <p:spPr bwMode="auto">
          <a:xfrm>
            <a:off x="6786563" y="2786063"/>
            <a:ext cx="12144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Datos Clientes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Administrador)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 smtClean="0">
                <a:latin typeface="Calibri" pitchFamily="34" charset="0"/>
              </a:rPr>
              <a:t>ADMINISTRADOR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5030788" y="2803525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>
            <a:off x="3230563" y="2870200"/>
            <a:ext cx="1423987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4864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Listar Tickets Soporte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6" name="41 CuadroTexto"/>
          <p:cNvSpPr txBox="1">
            <a:spLocks noChangeArrowheads="1"/>
          </p:cNvSpPr>
          <p:nvPr/>
        </p:nvSpPr>
        <p:spPr bwMode="auto">
          <a:xfrm>
            <a:off x="5243513" y="2805113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Tickets Soporte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222898" y="1988840"/>
            <a:ext cx="1430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Enviar Petición de Tickets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Procesa la Petición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0" name="41 CuadroTexto"/>
          <p:cNvSpPr txBox="1">
            <a:spLocks noChangeArrowheads="1"/>
          </p:cNvSpPr>
          <p:nvPr/>
        </p:nvSpPr>
        <p:spPr bwMode="auto">
          <a:xfrm>
            <a:off x="3429000" y="2947988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Tickets Soporte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10800000">
            <a:off x="6715125" y="2713038"/>
            <a:ext cx="1285875" cy="15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>
                <a:latin typeface="Calibri" pitchFamily="34" charset="0"/>
              </a:rPr>
              <a:t> </a:t>
            </a:r>
            <a:r>
              <a:rPr lang="es-ES" sz="800" dirty="0" smtClean="0">
                <a:latin typeface="Calibri" pitchFamily="34" charset="0"/>
              </a:rPr>
              <a:t>Listar Tickets Soporte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0" name="41 CuadroTexto"/>
          <p:cNvSpPr txBox="1">
            <a:spLocks noChangeArrowheads="1"/>
          </p:cNvSpPr>
          <p:nvPr/>
        </p:nvSpPr>
        <p:spPr bwMode="auto">
          <a:xfrm>
            <a:off x="6786563" y="2786063"/>
            <a:ext cx="1214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 Tickets Soporte</a:t>
            </a:r>
          </a:p>
          <a:p>
            <a:pPr algn="ctr"/>
            <a:endParaRPr lang="es-ES" sz="800" dirty="0">
              <a:latin typeface="Calibri" pitchFamily="34" charset="0"/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>
            <a:off x="3316288" y="3498850"/>
            <a:ext cx="1352550" cy="111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5030788" y="3571875"/>
            <a:ext cx="1352550" cy="111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41 CuadroTexto"/>
          <p:cNvSpPr txBox="1">
            <a:spLocks noChangeArrowheads="1"/>
          </p:cNvSpPr>
          <p:nvPr/>
        </p:nvSpPr>
        <p:spPr bwMode="auto">
          <a:xfrm>
            <a:off x="3416300" y="3570288"/>
            <a:ext cx="11144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Enviar Respuesta Ticket Soporte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4" name="41 CuadroTexto"/>
          <p:cNvSpPr txBox="1">
            <a:spLocks noChangeArrowheads="1"/>
          </p:cNvSpPr>
          <p:nvPr/>
        </p:nvSpPr>
        <p:spPr bwMode="auto">
          <a:xfrm>
            <a:off x="4959350" y="3643313"/>
            <a:ext cx="1428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Procesar Respuesta Ticket Soporte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6745288" y="3643313"/>
            <a:ext cx="135731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>
            <a:spLocks noChangeArrowheads="1"/>
          </p:cNvSpPr>
          <p:nvPr/>
        </p:nvSpPr>
        <p:spPr bwMode="auto">
          <a:xfrm>
            <a:off x="6888163" y="3714750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Almacenar Respuesta</a:t>
            </a:r>
          </a:p>
          <a:p>
            <a:pPr algn="ctr"/>
            <a:r>
              <a:rPr lang="es-ES" sz="800" dirty="0" smtClean="0">
                <a:latin typeface="Calibri" pitchFamily="34" charset="0"/>
              </a:rPr>
              <a:t>Ticket Soporte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4714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latin typeface="Calibri" pitchFamily="34" charset="0"/>
              </a:rPr>
              <a:t>Diagrama de Secuencia (Gestor </a:t>
            </a:r>
            <a:r>
              <a:rPr lang="es-ES" dirty="0" smtClean="0">
                <a:latin typeface="Calibri" pitchFamily="34" charset="0"/>
              </a:rPr>
              <a:t>Cliente)  </a:t>
            </a:r>
            <a:endParaRPr lang="es-ES" dirty="0">
              <a:latin typeface="Calibri" pitchFamily="34" charset="0"/>
            </a:endParaRPr>
          </a:p>
        </p:txBody>
      </p:sp>
      <p:sp>
        <p:nvSpPr>
          <p:cNvPr id="5" name="21 CuadroTexto"/>
          <p:cNvSpPr txBox="1">
            <a:spLocks noChangeArrowheads="1"/>
          </p:cNvSpPr>
          <p:nvPr/>
        </p:nvSpPr>
        <p:spPr bwMode="auto">
          <a:xfrm>
            <a:off x="2316163" y="1285875"/>
            <a:ext cx="15017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IU </a:t>
            </a:r>
            <a:r>
              <a:rPr lang="es-ES" sz="1200" u="sng" dirty="0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6" name="22 CuadroTexto"/>
          <p:cNvSpPr txBox="1">
            <a:spLocks noChangeArrowheads="1"/>
          </p:cNvSpPr>
          <p:nvPr/>
        </p:nvSpPr>
        <p:spPr bwMode="auto">
          <a:xfrm>
            <a:off x="4094163" y="1285875"/>
            <a:ext cx="156051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dirty="0">
                <a:latin typeface="Calibri" pitchFamily="34" charset="0"/>
              </a:rPr>
              <a:t>GESTOR </a:t>
            </a:r>
            <a:r>
              <a:rPr lang="es-ES" sz="1200" u="sng" dirty="0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sp>
        <p:nvSpPr>
          <p:cNvPr id="7" name="23 CuadroTexto"/>
          <p:cNvSpPr txBox="1">
            <a:spLocks noChangeArrowheads="1"/>
          </p:cNvSpPr>
          <p:nvPr/>
        </p:nvSpPr>
        <p:spPr bwMode="auto">
          <a:xfrm>
            <a:off x="5811838" y="1285875"/>
            <a:ext cx="1500187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200" u="sng" smtClean="0">
                <a:latin typeface="Calibri" pitchFamily="34" charset="0"/>
              </a:rPr>
              <a:t>CLIENTE</a:t>
            </a:r>
            <a:endParaRPr lang="es-ES" sz="1200" u="sng" dirty="0">
              <a:latin typeface="Calibri" pitchFamily="34" charset="0"/>
            </a:endParaRPr>
          </a:p>
        </p:txBody>
      </p:sp>
      <p:cxnSp>
        <p:nvCxnSpPr>
          <p:cNvPr id="8" name="7 Conector recto"/>
          <p:cNvCxnSpPr>
            <a:stCxn id="5" idx="2"/>
          </p:cNvCxnSpPr>
          <p:nvPr/>
        </p:nvCxnSpPr>
        <p:spPr>
          <a:xfrm rot="5400000">
            <a:off x="1395413" y="3186112"/>
            <a:ext cx="3295650" cy="47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5400000">
            <a:off x="3292475" y="3062288"/>
            <a:ext cx="3000375" cy="190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rot="5400000">
            <a:off x="5084763" y="2982912"/>
            <a:ext cx="2857500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87663" y="2128838"/>
            <a:ext cx="358775" cy="2046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654550" y="2143125"/>
            <a:ext cx="357188" cy="1785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6383338" y="2143125"/>
            <a:ext cx="357187" cy="157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3286125" y="2265363"/>
            <a:ext cx="1352550" cy="11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0800000">
            <a:off x="5030788" y="2803525"/>
            <a:ext cx="12954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>
            <a:off x="3230563" y="2870200"/>
            <a:ext cx="1423987" cy="63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75 Grupo"/>
          <p:cNvGrpSpPr>
            <a:grpSpLocks/>
          </p:cNvGrpSpPr>
          <p:nvPr/>
        </p:nvGrpSpPr>
        <p:grpSpPr bwMode="auto">
          <a:xfrm>
            <a:off x="530225" y="1771650"/>
            <a:ext cx="2339975" cy="1287463"/>
            <a:chOff x="71406" y="1412776"/>
            <a:chExt cx="2185508" cy="1287014"/>
          </a:xfrm>
        </p:grpSpPr>
        <p:sp>
          <p:nvSpPr>
            <p:cNvPr id="18" name="17 Elipse"/>
            <p:cNvSpPr/>
            <p:nvPr/>
          </p:nvSpPr>
          <p:spPr>
            <a:xfrm>
              <a:off x="528079" y="1412776"/>
              <a:ext cx="300990" cy="2507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19" name="18 Conector recto"/>
            <p:cNvCxnSpPr>
              <a:stCxn id="18" idx="4"/>
            </p:cNvCxnSpPr>
            <p:nvPr/>
          </p:nvCxnSpPr>
          <p:spPr>
            <a:xfrm rot="5400000">
              <a:off x="379382" y="1963447"/>
              <a:ext cx="5998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 rot="5400000">
              <a:off x="529111" y="2262348"/>
              <a:ext cx="149173" cy="15123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rot="16200000" flipH="1">
              <a:off x="679605" y="2263089"/>
              <a:ext cx="149173" cy="14975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>
              <a:off x="428739" y="1841252"/>
              <a:ext cx="49967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>
              <a:off x="900239" y="1841252"/>
              <a:ext cx="135667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4 CuadroTexto"/>
            <p:cNvSpPr txBox="1">
              <a:spLocks noChangeArrowheads="1"/>
            </p:cNvSpPr>
            <p:nvPr/>
          </p:nvSpPr>
          <p:spPr bwMode="auto">
            <a:xfrm>
              <a:off x="71406" y="2484346"/>
              <a:ext cx="128588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 sz="800" dirty="0" smtClean="0">
                  <a:latin typeface="Calibri" pitchFamily="34" charset="0"/>
                </a:rPr>
                <a:t>Administrador</a:t>
              </a:r>
              <a:endParaRPr lang="es-ES" sz="800" dirty="0">
                <a:latin typeface="Calibri" pitchFamily="34" charset="0"/>
              </a:endParaRPr>
            </a:p>
          </p:txBody>
        </p:sp>
      </p:grpSp>
      <p:sp>
        <p:nvSpPr>
          <p:cNvPr id="25" name="37 CuadroTexto"/>
          <p:cNvSpPr txBox="1">
            <a:spLocks noChangeArrowheads="1"/>
          </p:cNvSpPr>
          <p:nvPr/>
        </p:nvSpPr>
        <p:spPr bwMode="auto">
          <a:xfrm>
            <a:off x="1357313" y="1928813"/>
            <a:ext cx="14864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Mostrar Datos 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6" name="41 CuadroTexto"/>
          <p:cNvSpPr txBox="1">
            <a:spLocks noChangeArrowheads="1"/>
          </p:cNvSpPr>
          <p:nvPr/>
        </p:nvSpPr>
        <p:spPr bwMode="auto">
          <a:xfrm>
            <a:off x="5243513" y="2805113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030788" y="2347913"/>
            <a:ext cx="13684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7 CuadroTexto"/>
          <p:cNvSpPr txBox="1">
            <a:spLocks noChangeArrowheads="1"/>
          </p:cNvSpPr>
          <p:nvPr/>
        </p:nvSpPr>
        <p:spPr bwMode="auto">
          <a:xfrm>
            <a:off x="3222898" y="1988840"/>
            <a:ext cx="143046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 Verificar Datos 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29" name="37 CuadroTexto"/>
          <p:cNvSpPr txBox="1">
            <a:spLocks noChangeArrowheads="1"/>
          </p:cNvSpPr>
          <p:nvPr/>
        </p:nvSpPr>
        <p:spPr bwMode="auto">
          <a:xfrm>
            <a:off x="5072063" y="2071688"/>
            <a:ext cx="12858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Procesar Datos 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0" name="41 CuadroTexto"/>
          <p:cNvSpPr txBox="1">
            <a:spLocks noChangeArrowheads="1"/>
          </p:cNvSpPr>
          <p:nvPr/>
        </p:nvSpPr>
        <p:spPr bwMode="auto">
          <a:xfrm>
            <a:off x="3429000" y="2947988"/>
            <a:ext cx="9715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Mostrar Datos 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35" name="34 Multiplicar"/>
          <p:cNvSpPr/>
          <p:nvPr/>
        </p:nvSpPr>
        <p:spPr>
          <a:xfrm>
            <a:off x="6357938" y="3714750"/>
            <a:ext cx="285750" cy="214313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6" name="35 Multiplicar"/>
          <p:cNvSpPr/>
          <p:nvPr/>
        </p:nvSpPr>
        <p:spPr>
          <a:xfrm>
            <a:off x="4643438" y="392906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37" name="36 Multiplicar"/>
          <p:cNvSpPr/>
          <p:nvPr/>
        </p:nvSpPr>
        <p:spPr>
          <a:xfrm>
            <a:off x="2857500" y="4214813"/>
            <a:ext cx="285750" cy="214312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grpSp>
        <p:nvGrpSpPr>
          <p:cNvPr id="3" name="64 Grupo"/>
          <p:cNvGrpSpPr>
            <a:grpSpLocks/>
          </p:cNvGrpSpPr>
          <p:nvPr/>
        </p:nvGrpSpPr>
        <p:grpSpPr bwMode="auto">
          <a:xfrm>
            <a:off x="8031163" y="747713"/>
            <a:ext cx="398462" cy="609600"/>
            <a:chOff x="7887615" y="1927223"/>
            <a:chExt cx="440986" cy="1111114"/>
          </a:xfrm>
        </p:grpSpPr>
        <p:sp>
          <p:nvSpPr>
            <p:cNvPr id="39" name="38 Elipse"/>
            <p:cNvSpPr/>
            <p:nvPr/>
          </p:nvSpPr>
          <p:spPr bwMode="auto">
            <a:xfrm flipH="1">
              <a:off x="7975461" y="1927223"/>
              <a:ext cx="265294" cy="2777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/>
            </a:p>
          </p:txBody>
        </p:sp>
        <p:cxnSp>
          <p:nvCxnSpPr>
            <p:cNvPr id="40" name="39 Conector recto"/>
            <p:cNvCxnSpPr>
              <a:stCxn id="39" idx="4"/>
            </p:cNvCxnSpPr>
            <p:nvPr/>
          </p:nvCxnSpPr>
          <p:spPr bwMode="auto">
            <a:xfrm rot="16200000" flipH="1">
              <a:off x="7773027" y="2539203"/>
              <a:ext cx="66840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 bwMode="auto">
            <a:xfrm rot="16200000" flipH="1">
              <a:off x="8091526" y="2889108"/>
              <a:ext cx="164932" cy="1335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 bwMode="auto">
            <a:xfrm rot="5400000">
              <a:off x="7958879" y="2889987"/>
              <a:ext cx="164932" cy="13176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 bwMode="auto">
            <a:xfrm flipH="1">
              <a:off x="7887615" y="2404654"/>
              <a:ext cx="4409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43 Conector recto de flecha"/>
          <p:cNvCxnSpPr/>
          <p:nvPr/>
        </p:nvCxnSpPr>
        <p:spPr bwMode="auto">
          <a:xfrm>
            <a:off x="6715125" y="2428875"/>
            <a:ext cx="135731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4 CuadroTexto"/>
          <p:cNvSpPr txBox="1">
            <a:spLocks noChangeArrowheads="1"/>
          </p:cNvSpPr>
          <p:nvPr/>
        </p:nvSpPr>
        <p:spPr bwMode="auto">
          <a:xfrm flipH="1">
            <a:off x="7643813" y="1428750"/>
            <a:ext cx="1135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>
                <a:latin typeface="Calibri" pitchFamily="34" charset="0"/>
              </a:rPr>
              <a:t>BDD</a:t>
            </a:r>
          </a:p>
        </p:txBody>
      </p:sp>
      <p:cxnSp>
        <p:nvCxnSpPr>
          <p:cNvPr id="46" name="45 Conector recto"/>
          <p:cNvCxnSpPr/>
          <p:nvPr/>
        </p:nvCxnSpPr>
        <p:spPr>
          <a:xfrm rot="5400000">
            <a:off x="6339682" y="3447256"/>
            <a:ext cx="3643312" cy="349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 rot="10800000">
            <a:off x="6715125" y="2713038"/>
            <a:ext cx="1285875" cy="158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>
            <a:off x="8072438" y="2071688"/>
            <a:ext cx="357187" cy="292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9" name="77 CuadroTexto"/>
          <p:cNvSpPr txBox="1">
            <a:spLocks noChangeArrowheads="1"/>
          </p:cNvSpPr>
          <p:nvPr/>
        </p:nvSpPr>
        <p:spPr bwMode="auto">
          <a:xfrm>
            <a:off x="6572250" y="2143125"/>
            <a:ext cx="16430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Seleccionar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0" name="41 CuadroTexto"/>
          <p:cNvSpPr txBox="1">
            <a:spLocks noChangeArrowheads="1"/>
          </p:cNvSpPr>
          <p:nvPr/>
        </p:nvSpPr>
        <p:spPr bwMode="auto">
          <a:xfrm>
            <a:off x="6786563" y="2786063"/>
            <a:ext cx="1214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Retornar Datos </a:t>
            </a:r>
            <a:r>
              <a:rPr lang="es-ES" sz="800" dirty="0" smtClean="0">
                <a:latin typeface="Calibri" pitchFamily="34" charset="0"/>
              </a:rPr>
              <a:t>Cliente</a:t>
            </a:r>
          </a:p>
          <a:p>
            <a:pPr algn="ctr"/>
            <a:endParaRPr lang="es-ES" sz="800" dirty="0">
              <a:latin typeface="Calibri" pitchFamily="34" charset="0"/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>
            <a:off x="3316288" y="3498850"/>
            <a:ext cx="1352550" cy="111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5030788" y="3571875"/>
            <a:ext cx="1352550" cy="111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41 CuadroTexto"/>
          <p:cNvSpPr txBox="1">
            <a:spLocks noChangeArrowheads="1"/>
          </p:cNvSpPr>
          <p:nvPr/>
        </p:nvSpPr>
        <p:spPr bwMode="auto">
          <a:xfrm>
            <a:off x="3416300" y="3570288"/>
            <a:ext cx="11144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Actualizar Datos Cliente</a:t>
            </a:r>
            <a:endParaRPr lang="es-ES" sz="800" dirty="0">
              <a:latin typeface="Calibri" pitchFamily="34" charset="0"/>
            </a:endParaRPr>
          </a:p>
        </p:txBody>
      </p:sp>
      <p:sp>
        <p:nvSpPr>
          <p:cNvPr id="54" name="41 CuadroTexto"/>
          <p:cNvSpPr txBox="1">
            <a:spLocks noChangeArrowheads="1"/>
          </p:cNvSpPr>
          <p:nvPr/>
        </p:nvSpPr>
        <p:spPr bwMode="auto">
          <a:xfrm>
            <a:off x="4959350" y="3643313"/>
            <a:ext cx="1428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Procesar </a:t>
            </a:r>
            <a:r>
              <a:rPr lang="es-ES" sz="800" dirty="0" smtClean="0">
                <a:latin typeface="Calibri" pitchFamily="34" charset="0"/>
              </a:rPr>
              <a:t>Nuevos Datos </a:t>
            </a:r>
            <a:r>
              <a:rPr lang="es-ES" sz="800" dirty="0" smtClean="0">
                <a:latin typeface="Calibri" pitchFamily="34" charset="0"/>
              </a:rPr>
              <a:t>Cliente</a:t>
            </a:r>
            <a:endParaRPr lang="es-ES" sz="800" dirty="0">
              <a:latin typeface="Calibri" pitchFamily="34" charset="0"/>
            </a:endParaRPr>
          </a:p>
        </p:txBody>
      </p:sp>
      <p:cxnSp>
        <p:nvCxnSpPr>
          <p:cNvPr id="55" name="54 Conector recto de flecha"/>
          <p:cNvCxnSpPr/>
          <p:nvPr/>
        </p:nvCxnSpPr>
        <p:spPr>
          <a:xfrm>
            <a:off x="6745288" y="3643313"/>
            <a:ext cx="135731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41 CuadroTexto"/>
          <p:cNvSpPr txBox="1">
            <a:spLocks noChangeArrowheads="1"/>
          </p:cNvSpPr>
          <p:nvPr/>
        </p:nvSpPr>
        <p:spPr bwMode="auto">
          <a:xfrm>
            <a:off x="6888163" y="3714750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dirty="0" smtClean="0">
                <a:latin typeface="Calibri" pitchFamily="34" charset="0"/>
              </a:rPr>
              <a:t>Actualizar </a:t>
            </a:r>
            <a:r>
              <a:rPr lang="es-ES" sz="800" dirty="0" smtClean="0">
                <a:latin typeface="Calibri" pitchFamily="34" charset="0"/>
              </a:rPr>
              <a:t>Datos Cliente</a:t>
            </a:r>
            <a:endParaRPr lang="es-ES" sz="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419</Words>
  <Application>Microsoft Office PowerPoint</Application>
  <PresentationFormat>Presentación en pantalla (4:3)</PresentationFormat>
  <Paragraphs>145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FelixR</dc:creator>
  <cp:lastModifiedBy>FelixR</cp:lastModifiedBy>
  <cp:revision>16</cp:revision>
  <dcterms:created xsi:type="dcterms:W3CDTF">2013-03-27T03:08:39Z</dcterms:created>
  <dcterms:modified xsi:type="dcterms:W3CDTF">2013-03-30T15:50:55Z</dcterms:modified>
</cp:coreProperties>
</file>