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notesMasterIdLst>
    <p:notesMasterId r:id="rId31"/>
  </p:notesMasterIdLst>
  <p:sldIdLst>
    <p:sldId id="256" r:id="rId2"/>
    <p:sldId id="282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306" r:id="rId14"/>
    <p:sldId id="296" r:id="rId15"/>
    <p:sldId id="307" r:id="rId16"/>
    <p:sldId id="308" r:id="rId17"/>
    <p:sldId id="309" r:id="rId18"/>
    <p:sldId id="310" r:id="rId19"/>
    <p:sldId id="311" r:id="rId20"/>
    <p:sldId id="312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260" r:id="rId30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286" y="1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6"/>
    </p:cViewPr>
  </p:sorterViewPr>
  <p:notesViewPr>
    <p:cSldViewPr>
      <p:cViewPr varScale="1">
        <p:scale>
          <a:sx n="80" d="100"/>
          <a:sy n="80" d="100"/>
        </p:scale>
        <p:origin x="-325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F2BAB-C51C-4497-81F8-17D8A237F8BE}" type="datetimeFigureOut">
              <a:rPr lang="es-VE" smtClean="0"/>
              <a:pPr/>
              <a:t>08/04/2013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7A5D7-31D6-474C-9D90-142573456A40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2356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BDB5E06-D39B-4C86-8EC9-B9672AA4E983}" type="datetime1">
              <a:rPr lang="es-VE" smtClean="0"/>
              <a:pPr/>
              <a:t>08/04/2013</a:t>
            </a:fld>
            <a:endParaRPr lang="es-VE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CB5AB94-789F-4D23-9EC0-AFDBA993CE08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V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09E6D-C644-413D-A9C7-C8B94971FC04}" type="datetime1">
              <a:rPr lang="es-VE" smtClean="0"/>
              <a:pPr/>
              <a:t>08/04/2013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B5AB94-789F-4D23-9EC0-AFDBA993CE0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C98AD-3422-40EB-933A-CEF1EE7D4875}" type="datetime1">
              <a:rPr lang="es-VE" smtClean="0"/>
              <a:pPr/>
              <a:t>08/04/2013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B5AB94-789F-4D23-9EC0-AFDBA993CE0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D177DA-3A5E-406B-B28D-EE216B4A0398}" type="datetime1">
              <a:rPr lang="es-VE" smtClean="0"/>
              <a:pPr/>
              <a:t>08/04/2013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B5AB94-789F-4D23-9EC0-AFDBA993CE0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1CB45F4-E296-4E24-9685-255CCB1B4764}" type="datetime1">
              <a:rPr lang="es-VE" smtClean="0"/>
              <a:pPr/>
              <a:t>08/04/2013</a:t>
            </a:fld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CB5AB94-789F-4D23-9EC0-AFDBA993CE08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4B212A-740D-4142-8B12-9A3F05E2E09E}" type="datetime1">
              <a:rPr lang="es-VE" smtClean="0"/>
              <a:pPr/>
              <a:t>08/04/2013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CB5AB94-789F-4D23-9EC0-AFDBA993CE08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8203B-120B-458E-B649-92ACA68C1174}" type="datetime1">
              <a:rPr lang="es-VE" smtClean="0"/>
              <a:pPr/>
              <a:t>08/04/2013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CB5AB94-789F-4D23-9EC0-AFDBA993CE0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15C3BE-2319-440B-87E0-1411331DF547}" type="datetime1">
              <a:rPr lang="es-VE" smtClean="0"/>
              <a:pPr/>
              <a:t>08/04/2013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B5AB94-789F-4D23-9EC0-AFDBA993CE08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DC778A-4FB2-458C-A725-278D29635316}" type="datetime1">
              <a:rPr lang="es-VE" smtClean="0"/>
              <a:pPr/>
              <a:t>08/04/2013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B5AB94-789F-4D23-9EC0-AFDBA993CE0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C0951E5-3E64-4EA2-A958-9F8F0B2CE3FD}" type="datetime1">
              <a:rPr lang="es-VE" smtClean="0"/>
              <a:pPr/>
              <a:t>08/04/2013</a:t>
            </a:fld>
            <a:endParaRPr lang="es-VE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CB5AB94-789F-4D23-9EC0-AFDBA993CE08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E012DD7-96BD-4DF3-A076-E033A8B2D07A}" type="datetime1">
              <a:rPr lang="es-VE" smtClean="0"/>
              <a:pPr/>
              <a:t>08/04/2013</a:t>
            </a:fld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CB5AB94-789F-4D23-9EC0-AFDBA993CE08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V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VE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FE1FFD0-95F8-453B-B003-0E820EACCBB4}" type="datetime1">
              <a:rPr lang="es-VE" smtClean="0"/>
              <a:pPr/>
              <a:t>08/04/2013</a:t>
            </a:fld>
            <a:endParaRPr lang="es-V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CB5AB94-789F-4D23-9EC0-AFDBA993CE08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467544" y="260648"/>
            <a:ext cx="8352928" cy="72008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25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VE" sz="7200" b="1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UNIVERSIDAD DE ORIENTE.</a:t>
            </a:r>
          </a:p>
          <a:p>
            <a:pPr algn="ctr"/>
            <a:r>
              <a:rPr lang="es-VE" sz="7200" b="1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NUCLEÓ ANZOÁTEGUI.</a:t>
            </a:r>
          </a:p>
          <a:p>
            <a:pPr algn="ctr"/>
            <a:r>
              <a:rPr lang="es-VE" sz="7200" b="1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ESCUELA DE INGENIERÍA Y CIENCIAS APLICADAS</a:t>
            </a:r>
          </a:p>
          <a:p>
            <a:pPr algn="ctr"/>
            <a:r>
              <a:rPr lang="es-VE" sz="7200" b="1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DEPARTAMENTO DE COMPUTACIÓN Y SISTEMAS</a:t>
            </a: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VE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</a:p>
        </p:txBody>
      </p:sp>
      <p:pic>
        <p:nvPicPr>
          <p:cNvPr id="5" name="Imagen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1628800"/>
            <a:ext cx="230425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4499992" y="4653136"/>
            <a:ext cx="4320630" cy="22048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tIns="0" rIns="45720" bIns="0" anchor="b">
            <a:normAutofit/>
          </a:bodyPr>
          <a:lstStyle/>
          <a:p>
            <a:r>
              <a:rPr lang="es-VE" sz="14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GRUPO DE ARBOLES:</a:t>
            </a:r>
            <a:endParaRPr lang="es-VE" sz="1400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s-VE" sz="14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                    </a:t>
            </a:r>
            <a:r>
              <a:rPr lang="es-VE" sz="1400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C.I</a:t>
            </a:r>
            <a:r>
              <a:rPr lang="es-VE" sz="14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: 19.840.230</a:t>
            </a:r>
            <a:endParaRPr lang="es-VE" sz="1400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s-VE" sz="1400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ALDO OLIVARES                  </a:t>
            </a:r>
            <a:r>
              <a:rPr lang="es-VE" sz="1400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C.I: 19.854.994</a:t>
            </a:r>
            <a:endParaRPr lang="es-VE" sz="1400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s-VE" sz="1400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 </a:t>
            </a:r>
            <a:r>
              <a:rPr lang="es-VE" sz="14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DUN                    </a:t>
            </a:r>
            <a:r>
              <a:rPr lang="es-VE" sz="1400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s-VE" sz="1400" b="1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C.I</a:t>
            </a:r>
            <a:r>
              <a:rPr lang="es-VE" sz="1400" b="1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: 19.257.821</a:t>
            </a:r>
            <a:endParaRPr lang="es-VE" sz="1400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331640" y="5301208"/>
            <a:ext cx="5616624" cy="864096"/>
          </a:xfrm>
          <a:prstGeom prst="rect">
            <a:avLst/>
          </a:prstGeom>
        </p:spPr>
        <p:txBody>
          <a:bodyPr vert="horz" tIns="0" rIns="45720" bIns="0" anchor="b">
            <a:normAutofit fontScale="25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V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195736" y="3501008"/>
            <a:ext cx="4572000" cy="36933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b="1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ALGORITMO CONVEX-HULL </a:t>
            </a:r>
            <a:endParaRPr lang="es-VE" b="1" dirty="0" smtClean="0">
              <a:ln w="50800"/>
              <a:solidFill>
                <a:schemeClr val="bg1">
                  <a:shade val="50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1</a:t>
            </a:fld>
            <a:endParaRPr lang="es-V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146" name="Picture 2" descr="C:\Users\Dun\Desktop\Graham Scan\grahan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94" y="889000"/>
            <a:ext cx="8126413" cy="5080000"/>
          </a:xfrm>
          <a:prstGeom prst="rect">
            <a:avLst/>
          </a:prstGeom>
          <a:noFill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10</a:t>
            </a:fld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</a:t>
            </a:r>
            <a:r>
              <a:rPr lang="es-VE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Dun</a:t>
            </a:r>
            <a:endParaRPr lang="es-VE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16779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170" name="Picture 2" descr="C:\Users\Dun\Desktop\Graham Scan\grahan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94" y="889000"/>
            <a:ext cx="8126413" cy="5080000"/>
          </a:xfrm>
          <a:prstGeom prst="rect">
            <a:avLst/>
          </a:prstGeom>
          <a:noFill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11</a:t>
            </a:fld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</a:t>
            </a:r>
            <a:r>
              <a:rPr lang="es-VE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Dun</a:t>
            </a:r>
            <a:endParaRPr lang="es-VE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41080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194" name="Picture 2" descr="C:\Users\Dun\Desktop\Graham Scan\grahan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94" y="889000"/>
            <a:ext cx="8126413" cy="5080001"/>
          </a:xfrm>
          <a:prstGeom prst="rect">
            <a:avLst/>
          </a:prstGeom>
          <a:noFill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12</a:t>
            </a:fld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</a:t>
            </a:r>
            <a:r>
              <a:rPr lang="es-VE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Dun</a:t>
            </a:r>
            <a:endParaRPr lang="es-VE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58813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13</a:t>
            </a:fld>
            <a:endParaRPr lang="es-VE"/>
          </a:p>
        </p:txBody>
      </p:sp>
      <p:sp>
        <p:nvSpPr>
          <p:cNvPr id="5" name="4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  <a:endParaRPr lang="es-VE" b="1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043608" y="1484784"/>
            <a:ext cx="1224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Stactk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267744" y="1988840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91880" y="1988840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1,1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1043608" y="2492896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2267744" y="2492896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491880" y="2492896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2,0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1043608" y="2996952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267744" y="2996952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3491880" y="2996952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5,0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1043608" y="3501008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267744" y="3501008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3491880" y="3501008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4,1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2267744" y="4005064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3491880" y="4005064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5,2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1043608" y="4509120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1043608" y="5013176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1043608" y="5517232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1043608" y="4005064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1043608" y="1988840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2267744" y="1484784"/>
            <a:ext cx="1224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3491880" y="1484784"/>
            <a:ext cx="1224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Punto(</a:t>
            </a:r>
            <a:r>
              <a:rPr lang="es-VE" b="1" dirty="0" err="1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2267744" y="4509120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3491880" y="5013176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0,5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2267744" y="5013176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3491880" y="5517232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1,1</a:t>
            </a:r>
          </a:p>
        </p:txBody>
      </p:sp>
      <p:sp>
        <p:nvSpPr>
          <p:cNvPr id="57" name="56 CuadroTexto"/>
          <p:cNvSpPr txBox="1"/>
          <p:nvPr/>
        </p:nvSpPr>
        <p:spPr>
          <a:xfrm>
            <a:off x="2267744" y="5517232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3491880" y="4509120"/>
            <a:ext cx="1224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2,2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4860032" y="1556792"/>
            <a:ext cx="410445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D= sqrt ( Pow (x2-x1,2)+pow(y2-y1,2))</a:t>
            </a:r>
          </a:p>
        </p:txBody>
      </p:sp>
      <p:sp>
        <p:nvSpPr>
          <p:cNvPr id="65" name="64 CuadroTexto"/>
          <p:cNvSpPr txBox="1"/>
          <p:nvPr/>
        </p:nvSpPr>
        <p:spPr>
          <a:xfrm>
            <a:off x="4860032" y="2132856"/>
            <a:ext cx="3600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Angulo=Tg-1((y2-y1)/(x2-x1))</a:t>
            </a:r>
          </a:p>
        </p:txBody>
      </p:sp>
      <p:sp>
        <p:nvSpPr>
          <p:cNvPr id="66" name="65 CuadroTexto"/>
          <p:cNvSpPr txBox="1"/>
          <p:nvPr/>
        </p:nvSpPr>
        <p:spPr>
          <a:xfrm>
            <a:off x="4860032" y="2636912"/>
            <a:ext cx="396044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 v=(x2-x1)*(y3-y1)-(y2-y1)*(x3-x1)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Anillo"/>
          <p:cNvSpPr/>
          <p:nvPr/>
        </p:nvSpPr>
        <p:spPr>
          <a:xfrm>
            <a:off x="755576" y="908720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5" name="4 Anillo"/>
          <p:cNvSpPr/>
          <p:nvPr/>
        </p:nvSpPr>
        <p:spPr>
          <a:xfrm>
            <a:off x="2483768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7" name="6 Anillo"/>
          <p:cNvSpPr/>
          <p:nvPr/>
        </p:nvSpPr>
        <p:spPr>
          <a:xfrm>
            <a:off x="1619672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6" name="5 Anillo"/>
          <p:cNvSpPr/>
          <p:nvPr/>
        </p:nvSpPr>
        <p:spPr>
          <a:xfrm>
            <a:off x="4211960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9" name="8 Anillo"/>
          <p:cNvSpPr/>
          <p:nvPr/>
        </p:nvSpPr>
        <p:spPr>
          <a:xfrm>
            <a:off x="2483768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0" name="9 Anillo"/>
          <p:cNvSpPr/>
          <p:nvPr/>
        </p:nvSpPr>
        <p:spPr>
          <a:xfrm>
            <a:off x="5076056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" name="10 Anillo"/>
          <p:cNvSpPr/>
          <p:nvPr/>
        </p:nvSpPr>
        <p:spPr>
          <a:xfrm>
            <a:off x="5076056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33" name="3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14</a:t>
            </a:fld>
            <a:endParaRPr lang="es-VE"/>
          </a:p>
        </p:txBody>
      </p:sp>
      <p:cxnSp>
        <p:nvCxnSpPr>
          <p:cNvPr id="35" name="34 Conector recto"/>
          <p:cNvCxnSpPr/>
          <p:nvPr/>
        </p:nvCxnSpPr>
        <p:spPr>
          <a:xfrm>
            <a:off x="899592" y="548680"/>
            <a:ext cx="0" cy="4536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899592" y="5085184"/>
            <a:ext cx="76328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827584" y="54868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27584" y="76470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827584" y="105273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827584" y="134076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827584" y="162880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827584" y="191683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827584" y="220486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827584" y="249289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827584" y="278092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827584" y="306896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827584" y="335699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827584" y="364502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827584" y="393305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827584" y="479715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827584" y="422108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827584" y="450912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11876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147565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176368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205172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262778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33975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291581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320384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349188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377991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>
            <a:off x="406794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35597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464400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493204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>
            <a:off x="522007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550810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579613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608416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37220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666023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694826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723629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81236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752432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83884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>
            <a:off x="810039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/>
          <p:nvPr/>
        </p:nvCxnSpPr>
        <p:spPr>
          <a:xfrm>
            <a:off x="8532440" y="5085184"/>
            <a:ext cx="21602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899592" y="188640"/>
            <a:ext cx="0" cy="3600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971600" y="4221088"/>
            <a:ext cx="338437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 flipV="1">
            <a:off x="1763688" y="4221088"/>
            <a:ext cx="8384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971600" y="3645024"/>
            <a:ext cx="424847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/>
          <p:nvPr/>
        </p:nvCxnSpPr>
        <p:spPr>
          <a:xfrm flipV="1">
            <a:off x="2627784" y="3645024"/>
            <a:ext cx="8384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4355976" y="4221088"/>
            <a:ext cx="0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>
            <a:off x="5220072" y="3645024"/>
            <a:ext cx="0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2627784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7" name="116 CuadroTexto"/>
          <p:cNvSpPr txBox="1"/>
          <p:nvPr/>
        </p:nvSpPr>
        <p:spPr>
          <a:xfrm>
            <a:off x="1979712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(1,1)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8" name="117 CuadroTexto"/>
          <p:cNvSpPr txBox="1"/>
          <p:nvPr/>
        </p:nvSpPr>
        <p:spPr>
          <a:xfrm>
            <a:off x="4572000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(4,1)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5364088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543609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291581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1043608" y="62068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(0,5)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5148064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26,56°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5940152" y="515719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594015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33,69°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2" name="91 CuadroTexto"/>
          <p:cNvSpPr txBox="1"/>
          <p:nvPr/>
        </p:nvSpPr>
        <p:spPr>
          <a:xfrm>
            <a:off x="341987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90°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3" name="92 CuadroTexto"/>
          <p:cNvSpPr txBox="1"/>
          <p:nvPr/>
        </p:nvSpPr>
        <p:spPr>
          <a:xfrm>
            <a:off x="2483768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135°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1547664" y="6206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111,80°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581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Anillo"/>
          <p:cNvSpPr/>
          <p:nvPr/>
        </p:nvSpPr>
        <p:spPr>
          <a:xfrm>
            <a:off x="755576" y="908720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5" name="4 Anillo"/>
          <p:cNvSpPr/>
          <p:nvPr/>
        </p:nvSpPr>
        <p:spPr>
          <a:xfrm>
            <a:off x="2483768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7" name="6 Anillo"/>
          <p:cNvSpPr/>
          <p:nvPr/>
        </p:nvSpPr>
        <p:spPr>
          <a:xfrm>
            <a:off x="1619672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6" name="5 Anillo"/>
          <p:cNvSpPr/>
          <p:nvPr/>
        </p:nvSpPr>
        <p:spPr>
          <a:xfrm>
            <a:off x="4211960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9" name="8 Anillo"/>
          <p:cNvSpPr/>
          <p:nvPr/>
        </p:nvSpPr>
        <p:spPr>
          <a:xfrm>
            <a:off x="2483768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0" name="9 Anillo"/>
          <p:cNvSpPr/>
          <p:nvPr/>
        </p:nvSpPr>
        <p:spPr>
          <a:xfrm>
            <a:off x="5076056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" name="10 Anillo"/>
          <p:cNvSpPr/>
          <p:nvPr/>
        </p:nvSpPr>
        <p:spPr>
          <a:xfrm>
            <a:off x="5076056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33" name="3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15</a:t>
            </a:fld>
            <a:endParaRPr lang="es-VE"/>
          </a:p>
        </p:txBody>
      </p:sp>
      <p:cxnSp>
        <p:nvCxnSpPr>
          <p:cNvPr id="35" name="34 Conector recto"/>
          <p:cNvCxnSpPr/>
          <p:nvPr/>
        </p:nvCxnSpPr>
        <p:spPr>
          <a:xfrm>
            <a:off x="899592" y="548680"/>
            <a:ext cx="0" cy="4536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899592" y="5085184"/>
            <a:ext cx="76328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827584" y="54868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27584" y="76470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827584" y="105273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827584" y="134076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827584" y="162880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827584" y="191683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827584" y="220486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827584" y="249289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827584" y="278092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827584" y="306896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827584" y="335699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827584" y="364502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827584" y="393305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827584" y="479715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827584" y="422108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827584" y="450912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11876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147565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176368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205172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262778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33975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291581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320384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349188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377991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>
            <a:off x="406794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35597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464400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493204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>
            <a:off x="522007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550810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579613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608416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37220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666023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694826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723629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81236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752432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83884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>
            <a:off x="810039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/>
          <p:nvPr/>
        </p:nvCxnSpPr>
        <p:spPr>
          <a:xfrm>
            <a:off x="8532440" y="5085184"/>
            <a:ext cx="21602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899592" y="188640"/>
            <a:ext cx="0" cy="3600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971600" y="4221088"/>
            <a:ext cx="338437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 flipV="1">
            <a:off x="1763688" y="4221088"/>
            <a:ext cx="8384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971600" y="3645024"/>
            <a:ext cx="424847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/>
          <p:nvPr/>
        </p:nvCxnSpPr>
        <p:spPr>
          <a:xfrm flipV="1">
            <a:off x="2627784" y="3645024"/>
            <a:ext cx="8384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4355976" y="4221088"/>
            <a:ext cx="0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>
            <a:off x="5220072" y="3645024"/>
            <a:ext cx="0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2627784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7" name="116 CuadroTexto"/>
          <p:cNvSpPr txBox="1"/>
          <p:nvPr/>
        </p:nvSpPr>
        <p:spPr>
          <a:xfrm>
            <a:off x="1979712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(1,1)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8" name="117 CuadroTexto"/>
          <p:cNvSpPr txBox="1"/>
          <p:nvPr/>
        </p:nvSpPr>
        <p:spPr>
          <a:xfrm>
            <a:off x="4572000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(4,1)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5364088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543609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291581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1043608" y="62068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(0,5)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88" name="87 Conector recto"/>
          <p:cNvCxnSpPr/>
          <p:nvPr/>
        </p:nvCxnSpPr>
        <p:spPr>
          <a:xfrm>
            <a:off x="2915816" y="5085184"/>
            <a:ext cx="201622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88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cxnSp>
        <p:nvCxnSpPr>
          <p:cNvPr id="92" name="91 Conector recto"/>
          <p:cNvCxnSpPr/>
          <p:nvPr/>
        </p:nvCxnSpPr>
        <p:spPr>
          <a:xfrm>
            <a:off x="5948536" y="51655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5940152" y="515719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5148064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26,56°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594015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33,69°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341987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90°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2483768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135°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1547664" y="6206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111,80°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581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Anillo"/>
          <p:cNvSpPr/>
          <p:nvPr/>
        </p:nvSpPr>
        <p:spPr>
          <a:xfrm>
            <a:off x="755576" y="908720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5" name="4 Anillo"/>
          <p:cNvSpPr/>
          <p:nvPr/>
        </p:nvSpPr>
        <p:spPr>
          <a:xfrm>
            <a:off x="2483768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7" name="6 Anillo"/>
          <p:cNvSpPr/>
          <p:nvPr/>
        </p:nvSpPr>
        <p:spPr>
          <a:xfrm>
            <a:off x="1619672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6" name="5 Anillo"/>
          <p:cNvSpPr/>
          <p:nvPr/>
        </p:nvSpPr>
        <p:spPr>
          <a:xfrm>
            <a:off x="4211960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9" name="8 Anillo"/>
          <p:cNvSpPr/>
          <p:nvPr/>
        </p:nvSpPr>
        <p:spPr>
          <a:xfrm>
            <a:off x="2483768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0" name="9 Anillo"/>
          <p:cNvSpPr/>
          <p:nvPr/>
        </p:nvSpPr>
        <p:spPr>
          <a:xfrm>
            <a:off x="5076056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" name="10 Anillo"/>
          <p:cNvSpPr/>
          <p:nvPr/>
        </p:nvSpPr>
        <p:spPr>
          <a:xfrm>
            <a:off x="5076056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33" name="3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16</a:t>
            </a:fld>
            <a:endParaRPr lang="es-VE"/>
          </a:p>
        </p:txBody>
      </p:sp>
      <p:cxnSp>
        <p:nvCxnSpPr>
          <p:cNvPr id="35" name="34 Conector recto"/>
          <p:cNvCxnSpPr/>
          <p:nvPr/>
        </p:nvCxnSpPr>
        <p:spPr>
          <a:xfrm>
            <a:off x="899592" y="548680"/>
            <a:ext cx="0" cy="4536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899592" y="5085184"/>
            <a:ext cx="76328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827584" y="54868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27584" y="76470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827584" y="105273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827584" y="134076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827584" y="162880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827584" y="191683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827584" y="220486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827584" y="249289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827584" y="278092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827584" y="306896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827584" y="335699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827584" y="364502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827584" y="393305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827584" y="479715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827584" y="422108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827584" y="450912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11876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147565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176368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205172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262778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33975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291581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320384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349188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377991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>
            <a:off x="406794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35597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464400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493204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>
            <a:off x="522007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550810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579613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608416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37220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666023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694826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723629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81236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752432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83884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>
            <a:off x="810039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/>
          <p:nvPr/>
        </p:nvCxnSpPr>
        <p:spPr>
          <a:xfrm>
            <a:off x="8532440" y="5085184"/>
            <a:ext cx="21602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899592" y="188640"/>
            <a:ext cx="0" cy="3600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971600" y="4221088"/>
            <a:ext cx="338437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 flipV="1">
            <a:off x="1763688" y="4221088"/>
            <a:ext cx="8384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971600" y="3645024"/>
            <a:ext cx="424847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/>
          <p:nvPr/>
        </p:nvCxnSpPr>
        <p:spPr>
          <a:xfrm flipV="1">
            <a:off x="2627784" y="3645024"/>
            <a:ext cx="8384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4355976" y="4221088"/>
            <a:ext cx="0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>
            <a:off x="5220072" y="3645024"/>
            <a:ext cx="0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2627784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7" name="116 CuadroTexto"/>
          <p:cNvSpPr txBox="1"/>
          <p:nvPr/>
        </p:nvSpPr>
        <p:spPr>
          <a:xfrm>
            <a:off x="1979712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(1,1)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8" name="117 CuadroTexto"/>
          <p:cNvSpPr txBox="1"/>
          <p:nvPr/>
        </p:nvSpPr>
        <p:spPr>
          <a:xfrm>
            <a:off x="4572000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(4,1)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5364088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543609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291581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1043608" y="62068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(0,5)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88" name="87 Conector recto"/>
          <p:cNvCxnSpPr/>
          <p:nvPr/>
        </p:nvCxnSpPr>
        <p:spPr>
          <a:xfrm>
            <a:off x="2915816" y="5085184"/>
            <a:ext cx="201622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>
            <a:off x="4572000" y="4437112"/>
            <a:ext cx="432048" cy="4320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5148064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26,56°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5940152" y="515719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594015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33,69°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341987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90°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2483768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135°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1547664" y="6206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111,80°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581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Anillo"/>
          <p:cNvSpPr/>
          <p:nvPr/>
        </p:nvSpPr>
        <p:spPr>
          <a:xfrm>
            <a:off x="755576" y="908720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5" name="4 Anillo"/>
          <p:cNvSpPr/>
          <p:nvPr/>
        </p:nvSpPr>
        <p:spPr>
          <a:xfrm>
            <a:off x="2483768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7" name="6 Anillo"/>
          <p:cNvSpPr/>
          <p:nvPr/>
        </p:nvSpPr>
        <p:spPr>
          <a:xfrm>
            <a:off x="1619672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6" name="5 Anillo"/>
          <p:cNvSpPr/>
          <p:nvPr/>
        </p:nvSpPr>
        <p:spPr>
          <a:xfrm>
            <a:off x="4211960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9" name="8 Anillo"/>
          <p:cNvSpPr/>
          <p:nvPr/>
        </p:nvSpPr>
        <p:spPr>
          <a:xfrm>
            <a:off x="2483768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0" name="9 Anillo"/>
          <p:cNvSpPr/>
          <p:nvPr/>
        </p:nvSpPr>
        <p:spPr>
          <a:xfrm>
            <a:off x="5076056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" name="10 Anillo"/>
          <p:cNvSpPr/>
          <p:nvPr/>
        </p:nvSpPr>
        <p:spPr>
          <a:xfrm>
            <a:off x="5076056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33" name="3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17</a:t>
            </a:fld>
            <a:endParaRPr lang="es-VE"/>
          </a:p>
        </p:txBody>
      </p:sp>
      <p:cxnSp>
        <p:nvCxnSpPr>
          <p:cNvPr id="35" name="34 Conector recto"/>
          <p:cNvCxnSpPr/>
          <p:nvPr/>
        </p:nvCxnSpPr>
        <p:spPr>
          <a:xfrm>
            <a:off x="899592" y="548680"/>
            <a:ext cx="0" cy="4536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899592" y="5085184"/>
            <a:ext cx="76328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827584" y="54868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27584" y="76470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827584" y="105273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827584" y="134076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827584" y="162880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827584" y="191683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827584" y="220486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827584" y="249289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827584" y="278092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827584" y="306896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827584" y="335699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827584" y="364502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827584" y="393305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827584" y="479715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827584" y="422108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827584" y="450912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11876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147565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176368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205172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262778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33975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291581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320384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349188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377991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>
            <a:off x="406794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35597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464400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493204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>
            <a:off x="522007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550810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579613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608416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37220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666023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694826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723629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81236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752432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83884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>
            <a:off x="810039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/>
          <p:nvPr/>
        </p:nvCxnSpPr>
        <p:spPr>
          <a:xfrm>
            <a:off x="8532440" y="5085184"/>
            <a:ext cx="21602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899592" y="188640"/>
            <a:ext cx="0" cy="3600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971600" y="4221088"/>
            <a:ext cx="338437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 flipV="1">
            <a:off x="1763688" y="4221088"/>
            <a:ext cx="8384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971600" y="3645024"/>
            <a:ext cx="424847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/>
          <p:nvPr/>
        </p:nvCxnSpPr>
        <p:spPr>
          <a:xfrm flipV="1">
            <a:off x="2627784" y="3645024"/>
            <a:ext cx="8384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4355976" y="4221088"/>
            <a:ext cx="0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>
            <a:off x="5220072" y="3645024"/>
            <a:ext cx="0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2627784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7" name="116 CuadroTexto"/>
          <p:cNvSpPr txBox="1"/>
          <p:nvPr/>
        </p:nvSpPr>
        <p:spPr>
          <a:xfrm>
            <a:off x="1979712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(1,1)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8" name="117 CuadroTexto"/>
          <p:cNvSpPr txBox="1"/>
          <p:nvPr/>
        </p:nvSpPr>
        <p:spPr>
          <a:xfrm>
            <a:off x="4572000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(4,1)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5364088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543609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291581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1043608" y="62068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(0,5)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88" name="87 Conector recto"/>
          <p:cNvCxnSpPr/>
          <p:nvPr/>
        </p:nvCxnSpPr>
        <p:spPr>
          <a:xfrm>
            <a:off x="2915816" y="5085184"/>
            <a:ext cx="201622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>
            <a:off x="4572000" y="4437112"/>
            <a:ext cx="432048" cy="4320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88 Conector recto"/>
          <p:cNvCxnSpPr/>
          <p:nvPr/>
        </p:nvCxnSpPr>
        <p:spPr>
          <a:xfrm flipV="1">
            <a:off x="4572000" y="3789040"/>
            <a:ext cx="432048" cy="2880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5148064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26,56°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5940152" y="515719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594015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33,69°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341987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90°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2483768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135°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5" name="104 CuadroTexto"/>
          <p:cNvSpPr txBox="1"/>
          <p:nvPr/>
        </p:nvSpPr>
        <p:spPr>
          <a:xfrm>
            <a:off x="1547664" y="6206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111,80°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581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Anillo"/>
          <p:cNvSpPr/>
          <p:nvPr/>
        </p:nvSpPr>
        <p:spPr>
          <a:xfrm>
            <a:off x="755576" y="908720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5" name="4 Anillo"/>
          <p:cNvSpPr/>
          <p:nvPr/>
        </p:nvSpPr>
        <p:spPr>
          <a:xfrm>
            <a:off x="2483768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7" name="6 Anillo"/>
          <p:cNvSpPr/>
          <p:nvPr/>
        </p:nvSpPr>
        <p:spPr>
          <a:xfrm>
            <a:off x="1619672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6" name="5 Anillo"/>
          <p:cNvSpPr/>
          <p:nvPr/>
        </p:nvSpPr>
        <p:spPr>
          <a:xfrm>
            <a:off x="4211960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9" name="8 Anillo"/>
          <p:cNvSpPr/>
          <p:nvPr/>
        </p:nvSpPr>
        <p:spPr>
          <a:xfrm>
            <a:off x="2483768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0" name="9 Anillo"/>
          <p:cNvSpPr/>
          <p:nvPr/>
        </p:nvSpPr>
        <p:spPr>
          <a:xfrm>
            <a:off x="5076056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" name="10 Anillo"/>
          <p:cNvSpPr/>
          <p:nvPr/>
        </p:nvSpPr>
        <p:spPr>
          <a:xfrm>
            <a:off x="5076056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33" name="3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18</a:t>
            </a:fld>
            <a:endParaRPr lang="es-VE"/>
          </a:p>
        </p:txBody>
      </p:sp>
      <p:cxnSp>
        <p:nvCxnSpPr>
          <p:cNvPr id="35" name="34 Conector recto"/>
          <p:cNvCxnSpPr/>
          <p:nvPr/>
        </p:nvCxnSpPr>
        <p:spPr>
          <a:xfrm>
            <a:off x="899592" y="548680"/>
            <a:ext cx="0" cy="4536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899592" y="5085184"/>
            <a:ext cx="76328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827584" y="54868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27584" y="76470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827584" y="105273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827584" y="134076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827584" y="162880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827584" y="191683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827584" y="220486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827584" y="249289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827584" y="278092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827584" y="306896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827584" y="335699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827584" y="364502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827584" y="393305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827584" y="479715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827584" y="422108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827584" y="450912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11876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147565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176368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205172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262778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33975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291581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320384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349188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377991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>
            <a:off x="406794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35597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464400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493204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>
            <a:off x="522007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550810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579613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608416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37220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666023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694826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723629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81236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752432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83884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>
            <a:off x="810039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/>
          <p:nvPr/>
        </p:nvCxnSpPr>
        <p:spPr>
          <a:xfrm>
            <a:off x="8532440" y="5085184"/>
            <a:ext cx="21602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899592" y="188640"/>
            <a:ext cx="0" cy="3600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971600" y="4221088"/>
            <a:ext cx="338437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 flipV="1">
            <a:off x="1763688" y="4221088"/>
            <a:ext cx="8384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971600" y="3645024"/>
            <a:ext cx="424847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/>
          <p:nvPr/>
        </p:nvCxnSpPr>
        <p:spPr>
          <a:xfrm flipV="1">
            <a:off x="2627784" y="3645024"/>
            <a:ext cx="8384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4355976" y="4221088"/>
            <a:ext cx="0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>
            <a:off x="5220072" y="3645024"/>
            <a:ext cx="0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2627784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7" name="116 CuadroTexto"/>
          <p:cNvSpPr txBox="1"/>
          <p:nvPr/>
        </p:nvSpPr>
        <p:spPr>
          <a:xfrm>
            <a:off x="1979712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(1,1)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8" name="117 CuadroTexto"/>
          <p:cNvSpPr txBox="1"/>
          <p:nvPr/>
        </p:nvSpPr>
        <p:spPr>
          <a:xfrm>
            <a:off x="4572000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(4,1)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5364088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543609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291581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1043608" y="62068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(0,5)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88" name="87 Conector recto"/>
          <p:cNvCxnSpPr/>
          <p:nvPr/>
        </p:nvCxnSpPr>
        <p:spPr>
          <a:xfrm>
            <a:off x="2915816" y="5085184"/>
            <a:ext cx="201622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>
            <a:off x="5220072" y="3933056"/>
            <a:ext cx="0" cy="86409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88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3" name="92 CuadroTexto"/>
          <p:cNvSpPr txBox="1"/>
          <p:nvPr/>
        </p:nvSpPr>
        <p:spPr>
          <a:xfrm>
            <a:off x="5148064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26,56°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5940152" y="515719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7" name="96 CuadroTexto"/>
          <p:cNvSpPr txBox="1"/>
          <p:nvPr/>
        </p:nvSpPr>
        <p:spPr>
          <a:xfrm>
            <a:off x="594015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33,69°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341987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90°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2483768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135°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1547664" y="6206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111,80°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581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Anillo"/>
          <p:cNvSpPr/>
          <p:nvPr/>
        </p:nvSpPr>
        <p:spPr>
          <a:xfrm>
            <a:off x="755576" y="908720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5" name="4 Anillo"/>
          <p:cNvSpPr/>
          <p:nvPr/>
        </p:nvSpPr>
        <p:spPr>
          <a:xfrm>
            <a:off x="2483768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7" name="6 Anillo"/>
          <p:cNvSpPr/>
          <p:nvPr/>
        </p:nvSpPr>
        <p:spPr>
          <a:xfrm>
            <a:off x="1619672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6" name="5 Anillo"/>
          <p:cNvSpPr/>
          <p:nvPr/>
        </p:nvSpPr>
        <p:spPr>
          <a:xfrm>
            <a:off x="4211960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9" name="8 Anillo"/>
          <p:cNvSpPr/>
          <p:nvPr/>
        </p:nvSpPr>
        <p:spPr>
          <a:xfrm>
            <a:off x="2483768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0" name="9 Anillo"/>
          <p:cNvSpPr/>
          <p:nvPr/>
        </p:nvSpPr>
        <p:spPr>
          <a:xfrm>
            <a:off x="5076056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" name="10 Anillo"/>
          <p:cNvSpPr/>
          <p:nvPr/>
        </p:nvSpPr>
        <p:spPr>
          <a:xfrm>
            <a:off x="5076056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33" name="3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19</a:t>
            </a:fld>
            <a:endParaRPr lang="es-VE"/>
          </a:p>
        </p:txBody>
      </p:sp>
      <p:cxnSp>
        <p:nvCxnSpPr>
          <p:cNvPr id="35" name="34 Conector recto"/>
          <p:cNvCxnSpPr/>
          <p:nvPr/>
        </p:nvCxnSpPr>
        <p:spPr>
          <a:xfrm>
            <a:off x="899592" y="548680"/>
            <a:ext cx="0" cy="4536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899592" y="5085184"/>
            <a:ext cx="76328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827584" y="54868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27584" y="76470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827584" y="105273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827584" y="134076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827584" y="162880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827584" y="191683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827584" y="220486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827584" y="249289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827584" y="278092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827584" y="306896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827584" y="335699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827584" y="364502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827584" y="393305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827584" y="479715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827584" y="422108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827584" y="450912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11876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147565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176368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205172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262778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33975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291581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320384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349188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377991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>
            <a:off x="406794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35597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464400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493204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>
            <a:off x="522007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550810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579613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608416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37220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666023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694826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723629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81236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752432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83884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>
            <a:off x="810039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/>
          <p:nvPr/>
        </p:nvCxnSpPr>
        <p:spPr>
          <a:xfrm>
            <a:off x="8532440" y="5085184"/>
            <a:ext cx="21602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899592" y="188640"/>
            <a:ext cx="0" cy="3600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971600" y="4221088"/>
            <a:ext cx="338437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 flipV="1">
            <a:off x="1763688" y="4221088"/>
            <a:ext cx="8384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971600" y="3645024"/>
            <a:ext cx="424847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/>
          <p:nvPr/>
        </p:nvCxnSpPr>
        <p:spPr>
          <a:xfrm flipV="1">
            <a:off x="2627784" y="3645024"/>
            <a:ext cx="8384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4355976" y="4221088"/>
            <a:ext cx="0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>
            <a:off x="5220072" y="3645024"/>
            <a:ext cx="0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2627784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7" name="116 CuadroTexto"/>
          <p:cNvSpPr txBox="1"/>
          <p:nvPr/>
        </p:nvSpPr>
        <p:spPr>
          <a:xfrm>
            <a:off x="1979712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(1,1)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8" name="117 CuadroTexto"/>
          <p:cNvSpPr txBox="1"/>
          <p:nvPr/>
        </p:nvSpPr>
        <p:spPr>
          <a:xfrm>
            <a:off x="4572000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(4,1)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5364088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543609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291581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1043608" y="62068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(0,5)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88" name="87 Conector recto"/>
          <p:cNvCxnSpPr/>
          <p:nvPr/>
        </p:nvCxnSpPr>
        <p:spPr>
          <a:xfrm>
            <a:off x="2915816" y="5085184"/>
            <a:ext cx="201622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>
            <a:off x="5220072" y="3933056"/>
            <a:ext cx="0" cy="8640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88 Conector recto"/>
          <p:cNvCxnSpPr/>
          <p:nvPr/>
        </p:nvCxnSpPr>
        <p:spPr>
          <a:xfrm>
            <a:off x="2915816" y="3645024"/>
            <a:ext cx="201622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5148064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26,56°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7" name="96 CuadroTexto"/>
          <p:cNvSpPr txBox="1"/>
          <p:nvPr/>
        </p:nvSpPr>
        <p:spPr>
          <a:xfrm>
            <a:off x="5940152" y="515719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594015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33,69°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341987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90°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2483768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135°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1547664" y="6206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111,80°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581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s-VE" sz="2400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Todos los elementos almacenados en el subárbol izquierdo de cualquier nodo x son menores que el elemento almacenado en x ,y todos los elementos almacenados en el subárbol derecho de x son mayores que el elemento almacenado en x.</a:t>
            </a:r>
          </a:p>
          <a:p>
            <a:endParaRPr lang="es-VE" dirty="0"/>
          </a:p>
        </p:txBody>
      </p:sp>
      <p:sp>
        <p:nvSpPr>
          <p:cNvPr id="5" name="4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 Dun</a:t>
            </a:r>
            <a:endParaRPr lang="es-VE" b="1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2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Anillo"/>
          <p:cNvSpPr/>
          <p:nvPr/>
        </p:nvSpPr>
        <p:spPr>
          <a:xfrm>
            <a:off x="755576" y="908720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5" name="4 Anillo"/>
          <p:cNvSpPr/>
          <p:nvPr/>
        </p:nvSpPr>
        <p:spPr>
          <a:xfrm>
            <a:off x="2483768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7" name="6 Anillo"/>
          <p:cNvSpPr/>
          <p:nvPr/>
        </p:nvSpPr>
        <p:spPr>
          <a:xfrm>
            <a:off x="1619672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6" name="5 Anillo"/>
          <p:cNvSpPr/>
          <p:nvPr/>
        </p:nvSpPr>
        <p:spPr>
          <a:xfrm>
            <a:off x="4211960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9" name="8 Anillo"/>
          <p:cNvSpPr/>
          <p:nvPr/>
        </p:nvSpPr>
        <p:spPr>
          <a:xfrm>
            <a:off x="2483768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0" name="9 Anillo"/>
          <p:cNvSpPr/>
          <p:nvPr/>
        </p:nvSpPr>
        <p:spPr>
          <a:xfrm>
            <a:off x="5076056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" name="10 Anillo"/>
          <p:cNvSpPr/>
          <p:nvPr/>
        </p:nvSpPr>
        <p:spPr>
          <a:xfrm>
            <a:off x="5076056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33" name="3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20</a:t>
            </a:fld>
            <a:endParaRPr lang="es-VE"/>
          </a:p>
        </p:txBody>
      </p:sp>
      <p:cxnSp>
        <p:nvCxnSpPr>
          <p:cNvPr id="35" name="34 Conector recto"/>
          <p:cNvCxnSpPr/>
          <p:nvPr/>
        </p:nvCxnSpPr>
        <p:spPr>
          <a:xfrm>
            <a:off x="899592" y="548680"/>
            <a:ext cx="0" cy="4536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899592" y="5085184"/>
            <a:ext cx="76328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827584" y="54868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27584" y="76470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827584" y="105273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827584" y="134076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827584" y="162880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827584" y="191683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827584" y="220486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827584" y="249289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827584" y="278092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827584" y="306896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827584" y="335699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827584" y="364502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827584" y="393305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827584" y="479715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827584" y="422108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827584" y="450912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11876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147565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176368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205172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262778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33975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291581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320384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349188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377991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>
            <a:off x="406794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35597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464400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493204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>
            <a:off x="522007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550810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579613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608416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37220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666023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694826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723629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81236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752432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83884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>
            <a:off x="810039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/>
          <p:nvPr/>
        </p:nvCxnSpPr>
        <p:spPr>
          <a:xfrm>
            <a:off x="8532440" y="5085184"/>
            <a:ext cx="21602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899592" y="188640"/>
            <a:ext cx="0" cy="3600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971600" y="4221088"/>
            <a:ext cx="338437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 flipV="1">
            <a:off x="1763688" y="4221088"/>
            <a:ext cx="8384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971600" y="3645024"/>
            <a:ext cx="424847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/>
          <p:nvPr/>
        </p:nvCxnSpPr>
        <p:spPr>
          <a:xfrm flipV="1">
            <a:off x="2627784" y="3645024"/>
            <a:ext cx="8384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4355976" y="4221088"/>
            <a:ext cx="0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>
            <a:off x="5220072" y="3645024"/>
            <a:ext cx="0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2627784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7" name="116 CuadroTexto"/>
          <p:cNvSpPr txBox="1"/>
          <p:nvPr/>
        </p:nvSpPr>
        <p:spPr>
          <a:xfrm>
            <a:off x="1979712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(1,1)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8" name="117 CuadroTexto"/>
          <p:cNvSpPr txBox="1"/>
          <p:nvPr/>
        </p:nvSpPr>
        <p:spPr>
          <a:xfrm>
            <a:off x="4572000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(4,1)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5364088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543609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291581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1043608" y="62068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(0,5)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88" name="87 Conector recto"/>
          <p:cNvCxnSpPr/>
          <p:nvPr/>
        </p:nvCxnSpPr>
        <p:spPr>
          <a:xfrm>
            <a:off x="2915816" y="5085184"/>
            <a:ext cx="201622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>
            <a:off x="5220072" y="3933056"/>
            <a:ext cx="0" cy="8640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88 Conector recto"/>
          <p:cNvCxnSpPr/>
          <p:nvPr/>
        </p:nvCxnSpPr>
        <p:spPr>
          <a:xfrm>
            <a:off x="2915816" y="3645024"/>
            <a:ext cx="201622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90 Conector recto"/>
          <p:cNvCxnSpPr/>
          <p:nvPr/>
        </p:nvCxnSpPr>
        <p:spPr>
          <a:xfrm>
            <a:off x="1115616" y="1268760"/>
            <a:ext cx="1368152" cy="21602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5148064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26,56°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5940152" y="515719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594015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33,69°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341987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90°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2483768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135°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5" name="104 CuadroTexto"/>
          <p:cNvSpPr txBox="1"/>
          <p:nvPr/>
        </p:nvSpPr>
        <p:spPr>
          <a:xfrm>
            <a:off x="1547664" y="6206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111,80°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581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Anillo"/>
          <p:cNvSpPr/>
          <p:nvPr/>
        </p:nvSpPr>
        <p:spPr>
          <a:xfrm>
            <a:off x="755576" y="908720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5" name="4 Anillo"/>
          <p:cNvSpPr/>
          <p:nvPr/>
        </p:nvSpPr>
        <p:spPr>
          <a:xfrm>
            <a:off x="2483768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7" name="6 Anillo"/>
          <p:cNvSpPr/>
          <p:nvPr/>
        </p:nvSpPr>
        <p:spPr>
          <a:xfrm>
            <a:off x="1619672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6" name="5 Anillo"/>
          <p:cNvSpPr/>
          <p:nvPr/>
        </p:nvSpPr>
        <p:spPr>
          <a:xfrm>
            <a:off x="4211960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9" name="8 Anillo"/>
          <p:cNvSpPr/>
          <p:nvPr/>
        </p:nvSpPr>
        <p:spPr>
          <a:xfrm>
            <a:off x="2483768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0" name="9 Anillo"/>
          <p:cNvSpPr/>
          <p:nvPr/>
        </p:nvSpPr>
        <p:spPr>
          <a:xfrm>
            <a:off x="5076056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" name="10 Anillo"/>
          <p:cNvSpPr/>
          <p:nvPr/>
        </p:nvSpPr>
        <p:spPr>
          <a:xfrm>
            <a:off x="5076056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33" name="3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21</a:t>
            </a:fld>
            <a:endParaRPr lang="es-VE"/>
          </a:p>
        </p:txBody>
      </p:sp>
      <p:cxnSp>
        <p:nvCxnSpPr>
          <p:cNvPr id="35" name="34 Conector recto"/>
          <p:cNvCxnSpPr/>
          <p:nvPr/>
        </p:nvCxnSpPr>
        <p:spPr>
          <a:xfrm>
            <a:off x="899592" y="548680"/>
            <a:ext cx="0" cy="4536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899592" y="5085184"/>
            <a:ext cx="76328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827584" y="54868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27584" y="76470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827584" y="105273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827584" y="134076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827584" y="162880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827584" y="191683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827584" y="220486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827584" y="249289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827584" y="278092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827584" y="306896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827584" y="335699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827584" y="364502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827584" y="393305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827584" y="479715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827584" y="422108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827584" y="450912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11876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147565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176368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205172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262778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33975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291581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320384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349188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377991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>
            <a:off x="406794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35597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464400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493204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>
            <a:off x="522007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550810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579613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608416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37220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666023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694826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723629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81236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752432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83884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>
            <a:off x="810039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/>
          <p:nvPr/>
        </p:nvCxnSpPr>
        <p:spPr>
          <a:xfrm>
            <a:off x="8532440" y="5085184"/>
            <a:ext cx="21602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899592" y="188640"/>
            <a:ext cx="0" cy="3600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971600" y="4221088"/>
            <a:ext cx="338437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 flipV="1">
            <a:off x="1763688" y="4221088"/>
            <a:ext cx="8384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971600" y="3645024"/>
            <a:ext cx="424847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/>
          <p:nvPr/>
        </p:nvCxnSpPr>
        <p:spPr>
          <a:xfrm flipV="1">
            <a:off x="2627784" y="3645024"/>
            <a:ext cx="8384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4355976" y="4221088"/>
            <a:ext cx="0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>
            <a:off x="5220072" y="3645024"/>
            <a:ext cx="0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2627784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7" name="116 CuadroTexto"/>
          <p:cNvSpPr txBox="1"/>
          <p:nvPr/>
        </p:nvSpPr>
        <p:spPr>
          <a:xfrm>
            <a:off x="1979712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(1,1)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8" name="117 CuadroTexto"/>
          <p:cNvSpPr txBox="1"/>
          <p:nvPr/>
        </p:nvSpPr>
        <p:spPr>
          <a:xfrm>
            <a:off x="4572000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(4,1)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5364088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543609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291581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1043608" y="62068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(0,5)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88" name="87 Conector recto"/>
          <p:cNvCxnSpPr/>
          <p:nvPr/>
        </p:nvCxnSpPr>
        <p:spPr>
          <a:xfrm>
            <a:off x="2915816" y="5085184"/>
            <a:ext cx="201622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>
            <a:off x="5220072" y="3933056"/>
            <a:ext cx="0" cy="8640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90 Conector recto"/>
          <p:cNvCxnSpPr/>
          <p:nvPr/>
        </p:nvCxnSpPr>
        <p:spPr>
          <a:xfrm>
            <a:off x="1115616" y="1268760"/>
            <a:ext cx="3888432" cy="22322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88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5148064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26,56°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7" name="96 CuadroTexto"/>
          <p:cNvSpPr txBox="1"/>
          <p:nvPr/>
        </p:nvSpPr>
        <p:spPr>
          <a:xfrm>
            <a:off x="5940152" y="515719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594015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33,69°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341987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90°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2483768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135°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1547664" y="6206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111,80°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581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Anillo"/>
          <p:cNvSpPr/>
          <p:nvPr/>
        </p:nvSpPr>
        <p:spPr>
          <a:xfrm>
            <a:off x="755576" y="908720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5" name="4 Anillo"/>
          <p:cNvSpPr/>
          <p:nvPr/>
        </p:nvSpPr>
        <p:spPr>
          <a:xfrm>
            <a:off x="2483768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7" name="6 Anillo"/>
          <p:cNvSpPr/>
          <p:nvPr/>
        </p:nvSpPr>
        <p:spPr>
          <a:xfrm>
            <a:off x="1619672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6" name="5 Anillo"/>
          <p:cNvSpPr/>
          <p:nvPr/>
        </p:nvSpPr>
        <p:spPr>
          <a:xfrm>
            <a:off x="4211960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9" name="8 Anillo"/>
          <p:cNvSpPr/>
          <p:nvPr/>
        </p:nvSpPr>
        <p:spPr>
          <a:xfrm>
            <a:off x="2483768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0" name="9 Anillo"/>
          <p:cNvSpPr/>
          <p:nvPr/>
        </p:nvSpPr>
        <p:spPr>
          <a:xfrm>
            <a:off x="5076056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" name="10 Anillo"/>
          <p:cNvSpPr/>
          <p:nvPr/>
        </p:nvSpPr>
        <p:spPr>
          <a:xfrm>
            <a:off x="5076056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33" name="3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22</a:t>
            </a:fld>
            <a:endParaRPr lang="es-VE"/>
          </a:p>
        </p:txBody>
      </p:sp>
      <p:cxnSp>
        <p:nvCxnSpPr>
          <p:cNvPr id="35" name="34 Conector recto"/>
          <p:cNvCxnSpPr/>
          <p:nvPr/>
        </p:nvCxnSpPr>
        <p:spPr>
          <a:xfrm>
            <a:off x="899592" y="548680"/>
            <a:ext cx="0" cy="4536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899592" y="5085184"/>
            <a:ext cx="76328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827584" y="54868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27584" y="76470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827584" y="105273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827584" y="134076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827584" y="162880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827584" y="191683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827584" y="220486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827584" y="249289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827584" y="278092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827584" y="306896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827584" y="335699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827584" y="364502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827584" y="393305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827584" y="479715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827584" y="422108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827584" y="450912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11876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147565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176368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205172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262778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33975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291581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320384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349188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377991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>
            <a:off x="406794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35597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464400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493204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>
            <a:off x="522007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550810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579613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608416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37220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666023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694826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723629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81236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752432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83884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>
            <a:off x="810039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/>
          <p:nvPr/>
        </p:nvCxnSpPr>
        <p:spPr>
          <a:xfrm>
            <a:off x="8532440" y="5085184"/>
            <a:ext cx="21602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899592" y="188640"/>
            <a:ext cx="0" cy="3600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971600" y="4221088"/>
            <a:ext cx="338437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 flipV="1">
            <a:off x="1763688" y="4221088"/>
            <a:ext cx="8384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971600" y="3645024"/>
            <a:ext cx="424847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/>
          <p:nvPr/>
        </p:nvCxnSpPr>
        <p:spPr>
          <a:xfrm flipV="1">
            <a:off x="2627784" y="3645024"/>
            <a:ext cx="8384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4355976" y="4221088"/>
            <a:ext cx="0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>
            <a:off x="5220072" y="3645024"/>
            <a:ext cx="0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2627784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7" name="116 CuadroTexto"/>
          <p:cNvSpPr txBox="1"/>
          <p:nvPr/>
        </p:nvSpPr>
        <p:spPr>
          <a:xfrm>
            <a:off x="1979712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(1,1)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8" name="117 CuadroTexto"/>
          <p:cNvSpPr txBox="1"/>
          <p:nvPr/>
        </p:nvSpPr>
        <p:spPr>
          <a:xfrm>
            <a:off x="4572000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(4,1)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5364088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543609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291581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1043608" y="62068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(0,5)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88" name="87 Conector recto"/>
          <p:cNvCxnSpPr/>
          <p:nvPr/>
        </p:nvCxnSpPr>
        <p:spPr>
          <a:xfrm>
            <a:off x="2915816" y="5085184"/>
            <a:ext cx="201622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>
            <a:off x="5220072" y="3933056"/>
            <a:ext cx="0" cy="8640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90 Conector recto"/>
          <p:cNvCxnSpPr/>
          <p:nvPr/>
        </p:nvCxnSpPr>
        <p:spPr>
          <a:xfrm>
            <a:off x="1115616" y="1268760"/>
            <a:ext cx="3888432" cy="22322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88 Conector recto"/>
          <p:cNvCxnSpPr/>
          <p:nvPr/>
        </p:nvCxnSpPr>
        <p:spPr>
          <a:xfrm>
            <a:off x="1115616" y="1412776"/>
            <a:ext cx="576064" cy="244827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7" name="96 CuadroTexto"/>
          <p:cNvSpPr txBox="1"/>
          <p:nvPr/>
        </p:nvSpPr>
        <p:spPr>
          <a:xfrm>
            <a:off x="5148064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26,56°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5940152" y="515719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594015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33,69°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341987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90°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2483768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135°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1547664" y="6206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111,80°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581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Anillo"/>
          <p:cNvSpPr/>
          <p:nvPr/>
        </p:nvSpPr>
        <p:spPr>
          <a:xfrm>
            <a:off x="755576" y="908720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5" name="4 Anillo"/>
          <p:cNvSpPr/>
          <p:nvPr/>
        </p:nvSpPr>
        <p:spPr>
          <a:xfrm>
            <a:off x="2483768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7" name="6 Anillo"/>
          <p:cNvSpPr/>
          <p:nvPr/>
        </p:nvSpPr>
        <p:spPr>
          <a:xfrm>
            <a:off x="1619672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6" name="5 Anillo"/>
          <p:cNvSpPr/>
          <p:nvPr/>
        </p:nvSpPr>
        <p:spPr>
          <a:xfrm>
            <a:off x="4211960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9" name="8 Anillo"/>
          <p:cNvSpPr/>
          <p:nvPr/>
        </p:nvSpPr>
        <p:spPr>
          <a:xfrm>
            <a:off x="2483768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0" name="9 Anillo"/>
          <p:cNvSpPr/>
          <p:nvPr/>
        </p:nvSpPr>
        <p:spPr>
          <a:xfrm>
            <a:off x="5076056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" name="10 Anillo"/>
          <p:cNvSpPr/>
          <p:nvPr/>
        </p:nvSpPr>
        <p:spPr>
          <a:xfrm>
            <a:off x="5076056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33" name="3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23</a:t>
            </a:fld>
            <a:endParaRPr lang="es-VE"/>
          </a:p>
        </p:txBody>
      </p:sp>
      <p:cxnSp>
        <p:nvCxnSpPr>
          <p:cNvPr id="35" name="34 Conector recto"/>
          <p:cNvCxnSpPr/>
          <p:nvPr/>
        </p:nvCxnSpPr>
        <p:spPr>
          <a:xfrm>
            <a:off x="899592" y="548680"/>
            <a:ext cx="0" cy="4536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899592" y="5085184"/>
            <a:ext cx="76328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827584" y="54868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27584" y="76470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827584" y="105273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827584" y="134076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827584" y="162880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827584" y="191683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827584" y="220486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827584" y="249289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827584" y="278092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827584" y="306896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827584" y="335699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827584" y="364502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827584" y="393305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827584" y="479715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827584" y="422108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827584" y="450912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11876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147565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176368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205172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262778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33975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291581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320384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349188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377991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>
            <a:off x="406794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35597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464400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493204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>
            <a:off x="522007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550810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579613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608416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37220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666023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694826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723629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81236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752432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83884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>
            <a:off x="810039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/>
          <p:nvPr/>
        </p:nvCxnSpPr>
        <p:spPr>
          <a:xfrm>
            <a:off x="8532440" y="5085184"/>
            <a:ext cx="21602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899592" y="188640"/>
            <a:ext cx="0" cy="3600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971600" y="4221088"/>
            <a:ext cx="338437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 flipV="1">
            <a:off x="1763688" y="4221088"/>
            <a:ext cx="8384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971600" y="3645024"/>
            <a:ext cx="424847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/>
          <p:nvPr/>
        </p:nvCxnSpPr>
        <p:spPr>
          <a:xfrm flipV="1">
            <a:off x="2627784" y="3645024"/>
            <a:ext cx="8384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4355976" y="4221088"/>
            <a:ext cx="0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>
            <a:off x="5220072" y="3645024"/>
            <a:ext cx="0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2627784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7" name="116 CuadroTexto"/>
          <p:cNvSpPr txBox="1"/>
          <p:nvPr/>
        </p:nvSpPr>
        <p:spPr>
          <a:xfrm>
            <a:off x="1979712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(1,1)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8" name="117 CuadroTexto"/>
          <p:cNvSpPr txBox="1"/>
          <p:nvPr/>
        </p:nvSpPr>
        <p:spPr>
          <a:xfrm>
            <a:off x="4572000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(4,1)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5364088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543609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291581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1043608" y="62068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(0,5)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88" name="87 Conector recto"/>
          <p:cNvCxnSpPr/>
          <p:nvPr/>
        </p:nvCxnSpPr>
        <p:spPr>
          <a:xfrm>
            <a:off x="2915816" y="5085184"/>
            <a:ext cx="201622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>
            <a:off x="5220072" y="3933056"/>
            <a:ext cx="0" cy="8640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90 Conector recto"/>
          <p:cNvCxnSpPr/>
          <p:nvPr/>
        </p:nvCxnSpPr>
        <p:spPr>
          <a:xfrm>
            <a:off x="1115616" y="1268760"/>
            <a:ext cx="3888432" cy="22322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88 Conector recto"/>
          <p:cNvCxnSpPr/>
          <p:nvPr/>
        </p:nvCxnSpPr>
        <p:spPr>
          <a:xfrm>
            <a:off x="1115616" y="1412776"/>
            <a:ext cx="576064" cy="24482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91 Conector recto"/>
          <p:cNvCxnSpPr/>
          <p:nvPr/>
        </p:nvCxnSpPr>
        <p:spPr>
          <a:xfrm>
            <a:off x="1979712" y="4437112"/>
            <a:ext cx="504056" cy="4320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5148064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26,56°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5940152" y="515719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594015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33,69°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341987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90°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2483768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135°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5" name="104 CuadroTexto"/>
          <p:cNvSpPr txBox="1"/>
          <p:nvPr/>
        </p:nvSpPr>
        <p:spPr>
          <a:xfrm>
            <a:off x="1547664" y="6206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111,80°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581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Anillo"/>
          <p:cNvSpPr/>
          <p:nvPr/>
        </p:nvSpPr>
        <p:spPr>
          <a:xfrm>
            <a:off x="755576" y="908720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5" name="4 Anillo"/>
          <p:cNvSpPr/>
          <p:nvPr/>
        </p:nvSpPr>
        <p:spPr>
          <a:xfrm>
            <a:off x="2483768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7" name="6 Anillo"/>
          <p:cNvSpPr/>
          <p:nvPr/>
        </p:nvSpPr>
        <p:spPr>
          <a:xfrm>
            <a:off x="1619672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6" name="5 Anillo"/>
          <p:cNvSpPr/>
          <p:nvPr/>
        </p:nvSpPr>
        <p:spPr>
          <a:xfrm>
            <a:off x="4211960" y="4077072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9" name="8 Anillo"/>
          <p:cNvSpPr/>
          <p:nvPr/>
        </p:nvSpPr>
        <p:spPr>
          <a:xfrm>
            <a:off x="2483768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0" name="9 Anillo"/>
          <p:cNvSpPr/>
          <p:nvPr/>
        </p:nvSpPr>
        <p:spPr>
          <a:xfrm>
            <a:off x="5076056" y="350100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" name="10 Anillo"/>
          <p:cNvSpPr/>
          <p:nvPr/>
        </p:nvSpPr>
        <p:spPr>
          <a:xfrm>
            <a:off x="5076056" y="4941168"/>
            <a:ext cx="288032" cy="288032"/>
          </a:xfrm>
          <a:prstGeom prst="donut">
            <a:avLst>
              <a:gd name="adj" fmla="val 0"/>
            </a:avLst>
          </a:prstGeo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33" name="3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24</a:t>
            </a:fld>
            <a:endParaRPr lang="es-VE"/>
          </a:p>
        </p:txBody>
      </p:sp>
      <p:cxnSp>
        <p:nvCxnSpPr>
          <p:cNvPr id="35" name="34 Conector recto"/>
          <p:cNvCxnSpPr/>
          <p:nvPr/>
        </p:nvCxnSpPr>
        <p:spPr>
          <a:xfrm>
            <a:off x="899592" y="548680"/>
            <a:ext cx="0" cy="4536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899592" y="5085184"/>
            <a:ext cx="76328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827584" y="54868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27584" y="76470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827584" y="105273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827584" y="134076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827584" y="162880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827584" y="191683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827584" y="220486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827584" y="249289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827584" y="278092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827584" y="306896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827584" y="335699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827584" y="364502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827584" y="393305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827584" y="479715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827584" y="422108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827584" y="450912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11876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147565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176368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205172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262778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33975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291581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320384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349188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377991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>
            <a:off x="406794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35597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464400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493204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>
            <a:off x="522007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550810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579613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608416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37220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666023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694826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7236296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812360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7524328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8388424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>
            <a:off x="8100392" y="5013176"/>
            <a:ext cx="0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/>
          <p:nvPr/>
        </p:nvCxnSpPr>
        <p:spPr>
          <a:xfrm>
            <a:off x="8532440" y="5085184"/>
            <a:ext cx="21602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899592" y="188640"/>
            <a:ext cx="0" cy="3600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971600" y="4221088"/>
            <a:ext cx="338437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 flipV="1">
            <a:off x="1763688" y="4221088"/>
            <a:ext cx="8384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971600" y="3645024"/>
            <a:ext cx="424847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/>
          <p:nvPr/>
        </p:nvCxnSpPr>
        <p:spPr>
          <a:xfrm flipV="1">
            <a:off x="2627784" y="3645024"/>
            <a:ext cx="8384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4355976" y="4221088"/>
            <a:ext cx="0" cy="7920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>
            <a:off x="5220072" y="3645024"/>
            <a:ext cx="0" cy="13681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2627784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7" name="116 CuadroTexto"/>
          <p:cNvSpPr txBox="1"/>
          <p:nvPr/>
        </p:nvSpPr>
        <p:spPr>
          <a:xfrm>
            <a:off x="1979712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(1,1)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8" name="117 CuadroTexto"/>
          <p:cNvSpPr txBox="1"/>
          <p:nvPr/>
        </p:nvSpPr>
        <p:spPr>
          <a:xfrm>
            <a:off x="4572000" y="400506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(4,1)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5364088" y="515719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(5,0)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543609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(5,2)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2915816" y="321297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(2,2)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1043608" y="62068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(0,5)</a:t>
            </a:r>
            <a:endParaRPr lang="es-VE" sz="1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88" name="87 Conector recto"/>
          <p:cNvCxnSpPr/>
          <p:nvPr/>
        </p:nvCxnSpPr>
        <p:spPr>
          <a:xfrm>
            <a:off x="2915816" y="5085184"/>
            <a:ext cx="201622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>
            <a:off x="5220072" y="3933056"/>
            <a:ext cx="0" cy="8640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90 Conector recto"/>
          <p:cNvCxnSpPr/>
          <p:nvPr/>
        </p:nvCxnSpPr>
        <p:spPr>
          <a:xfrm>
            <a:off x="1115616" y="1268760"/>
            <a:ext cx="3888432" cy="22322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88 Conector recto"/>
          <p:cNvCxnSpPr/>
          <p:nvPr/>
        </p:nvCxnSpPr>
        <p:spPr>
          <a:xfrm>
            <a:off x="1115616" y="1412776"/>
            <a:ext cx="576064" cy="24482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91 Conector recto"/>
          <p:cNvCxnSpPr/>
          <p:nvPr/>
        </p:nvCxnSpPr>
        <p:spPr>
          <a:xfrm>
            <a:off x="1979712" y="4437112"/>
            <a:ext cx="504056" cy="4320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5148064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26,56°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5940152" y="515719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594015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33,69°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3419872" y="31409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90°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2483768" y="40050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135°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5" name="104 CuadroTexto"/>
          <p:cNvSpPr txBox="1"/>
          <p:nvPr/>
        </p:nvSpPr>
        <p:spPr>
          <a:xfrm>
            <a:off x="1547664" y="6206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VE" sz="1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111,80°</a:t>
            </a:r>
            <a:endParaRPr lang="es-VE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581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25</a:t>
            </a:fld>
            <a:endParaRPr lang="es-VE"/>
          </a:p>
        </p:txBody>
      </p:sp>
      <p:sp>
        <p:nvSpPr>
          <p:cNvPr id="5" name="4 Rectángulo"/>
          <p:cNvSpPr/>
          <p:nvPr/>
        </p:nvSpPr>
        <p:spPr>
          <a:xfrm>
            <a:off x="2888884" y="357166"/>
            <a:ext cx="3397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Algoritmo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55576" y="1628800"/>
            <a:ext cx="828092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grahamsScan()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min &lt;- 0 algoritmo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para  i &lt;- 1 mientras i &lt; this.xPoints.length hacer i &lt;-i+1 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    si yPoints[ i] == yPoints[min]  entonces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	si xPoints[ i] &lt; xPoints[min]  entonces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		</a:t>
            </a: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min = 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	fin 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    sino si yPoints[i] &lt; yPoints[min] entonces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	 min = 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	    fin 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23528" y="4149080"/>
            <a:ext cx="543514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fin para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al &lt;- Lista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ang&lt;-0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dist&lt;-0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para i &lt;- 0 mientras i &lt; tamaño(xPoints) hacer i&lt;-i+1 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    si i !=  min entonces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26</a:t>
            </a:fld>
            <a:endParaRPr lang="es-VE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683568" y="1335251"/>
            <a:ext cx="669674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ang &lt;- ang + valorPI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	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fin si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dist &lt;-sqrt(pow(xPoints[i] -xPoints[min],2) + pow(yPoints[i] –yPoints[min]),2)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agregar[al]&lt;- (pData(i, ang, dist))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fin 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fin para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888884" y="357166"/>
            <a:ext cx="3397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Algoritmo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23528" y="3429000"/>
            <a:ext cx="557941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Ordena_fusion(al)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stack &lt;- arreglo[tamaño(xPoints)+1]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j &lt;- 2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para  i&lt;-0 mientras i&lt;tamaño[al] hacer i&lt;-i+1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data &lt;- get[al]&lt;-j-2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         	stack[j] &lt;- index[data]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	</a:t>
            </a: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j&lt;-j+1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fin para 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stack[0] &lt;- stack[tamaño[ xPoints]]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stack[1] &lt;- min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M &lt;- 2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27</a:t>
            </a:fld>
            <a:endParaRPr lang="es-VE"/>
          </a:p>
        </p:txBody>
      </p:sp>
      <p:sp>
        <p:nvSpPr>
          <p:cNvPr id="5" name="4 Rectángulo"/>
          <p:cNvSpPr/>
          <p:nvPr/>
        </p:nvSpPr>
        <p:spPr>
          <a:xfrm>
            <a:off x="2888884" y="357166"/>
            <a:ext cx="3397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Algoritmo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323528" y="1340768"/>
            <a:ext cx="774035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////aqui se calcula el producto de los vectores (x2-x1)*(y3-y1)-(y2-y1)*(x3-x1)</a:t>
            </a: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para i &lt;- 3 mientras i &lt;= tamaño(xPoints) hacer i++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mientras (xPoints[stack[M]] - xPoints[stack[M-1]])*(yPoints[stack[i]] - yPoints[stack[M-1]]) - (yPoints[stack[M]] - yPoints[stack[M-1]])*(xPoints[stack[i]] - xPoints[stack[M-1]])&lt;=0 hacer M&lt;-M-1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fin mientras 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M&lt;-=M+1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tmp1&lt;-stack[i]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stack[i]&lt;-stack[M]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stack[M]&lt;-tmp1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fin para </a:t>
            </a: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num &lt;- M</a:t>
            </a: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xPoints2 &lt;- arreglo[ num]</a:t>
            </a: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yPoints2 &lt;- arreglo[num]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28</a:t>
            </a:fld>
            <a:endParaRPr lang="es-VE"/>
          </a:p>
        </p:txBody>
      </p:sp>
      <p:sp>
        <p:nvSpPr>
          <p:cNvPr id="5" name="4 Rectángulo"/>
          <p:cNvSpPr/>
          <p:nvPr/>
        </p:nvSpPr>
        <p:spPr>
          <a:xfrm>
            <a:off x="2888884" y="357166"/>
            <a:ext cx="3397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Algoritmo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043608" y="1469976"/>
            <a:ext cx="50760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para i &lt;- 0 mientras i &lt; num hacer i++ 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    xPoints2[ i] &lt;- xPoints[stack[i+1]]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    yPoints2[ i] &lt;- yPoints[stack[i+1]]</a:t>
            </a:r>
            <a:endParaRPr lang="es-VE" b="1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fin p</a:t>
            </a: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Fin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grahamsScan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uis\Desktop\4DD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836712"/>
            <a:ext cx="6707822" cy="46085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4" cstate="print"/>
          <a:stretch>
            <a:fillRect/>
          </a:stretch>
        </p:blipFill>
        <p:spPr>
          <a:xfrm>
            <a:off x="611560" y="4581128"/>
            <a:ext cx="304800" cy="30480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6300192" y="5661248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 Dun</a:t>
            </a:r>
            <a:endParaRPr lang="es-VE" b="1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29</a:t>
            </a:fld>
            <a:endParaRPr lang="es-VE"/>
          </a:p>
        </p:txBody>
      </p:sp>
      <p:sp>
        <p:nvSpPr>
          <p:cNvPr id="8" name="7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300192" y="5229200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Aldo Olivares</a:t>
            </a:r>
            <a:endParaRPr lang="es-VE" b="1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55576" y="1268760"/>
            <a:ext cx="721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s-VE" sz="2400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Encuentra la “Envoltura convexa” o “Convex Hull”.</a:t>
            </a:r>
          </a:p>
          <a:p>
            <a:pPr marL="29210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s-VE" sz="2400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Tiene una complejidad de O(n logn).</a:t>
            </a:r>
          </a:p>
          <a:p>
            <a:pPr marL="29210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s-VE" sz="2400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La complejidad es casi O(n) ya que cada punto se considera a los sumo en 2 ocasiones</a:t>
            </a:r>
          </a:p>
          <a:p>
            <a:pPr marL="29210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s-VE" sz="2400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Analogía de la liga.</a:t>
            </a:r>
            <a:endParaRPr lang="es-VE" sz="2400" b="1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</a:t>
            </a:r>
            <a:r>
              <a:rPr lang="es-VE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Dun</a:t>
            </a:r>
            <a:endParaRPr lang="es-VE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2328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218" name="Picture 2" descr="C:\Users\Dun\Desktop\Graham Scan\forma convex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311" y="2571744"/>
            <a:ext cx="3417909" cy="3234614"/>
          </a:xfrm>
          <a:prstGeom prst="rect">
            <a:avLst/>
          </a:prstGeom>
          <a:noFill/>
        </p:spPr>
      </p:pic>
      <p:pic>
        <p:nvPicPr>
          <p:cNvPr id="9219" name="Picture 3" descr="C:\Users\Dun\Desktop\Graham Scan\forma no convex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786058"/>
            <a:ext cx="3178191" cy="3007752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678629" y="2035959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s-VE" sz="2400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Forma convexa</a:t>
            </a:r>
            <a:endParaRPr lang="es-VE" sz="2400" b="1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499992" y="2204864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s-VE" sz="2400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Forma no convexa</a:t>
            </a:r>
            <a:endParaRPr lang="es-VE" sz="2400" b="1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4</a:t>
            </a:fld>
            <a:endParaRPr lang="es-VE"/>
          </a:p>
        </p:txBody>
      </p:sp>
      <p:sp>
        <p:nvSpPr>
          <p:cNvPr id="12" name="11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</a:t>
            </a:r>
            <a:r>
              <a:rPr lang="es-VE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Dun</a:t>
            </a:r>
            <a:endParaRPr lang="es-VE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5580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7" name="Picture 3" descr="C:\Users\Dun\Desktop\Graham Scan\graha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94" y="889000"/>
            <a:ext cx="8126413" cy="5080000"/>
          </a:xfrm>
          <a:prstGeom prst="rect">
            <a:avLst/>
          </a:prstGeom>
          <a:noFill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5</a:t>
            </a:fld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</a:t>
            </a:r>
            <a:r>
              <a:rPr lang="es-VE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Dun</a:t>
            </a:r>
            <a:endParaRPr lang="es-VE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01673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1" name="Picture 3" descr="C:\Users\Dun\Desktop\Graham Scan\graha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94" y="889000"/>
            <a:ext cx="8126413" cy="5080000"/>
          </a:xfrm>
          <a:prstGeom prst="rect">
            <a:avLst/>
          </a:prstGeom>
          <a:noFill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6</a:t>
            </a:fld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</a:t>
            </a:r>
            <a:r>
              <a:rPr lang="es-VE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Dun</a:t>
            </a:r>
            <a:endParaRPr lang="es-VE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9869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074" name="Picture 2" descr="C:\Users\Dun\Desktop\Graham Scan\grahan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94" y="889000"/>
            <a:ext cx="8126412" cy="5080000"/>
          </a:xfrm>
          <a:prstGeom prst="rect">
            <a:avLst/>
          </a:prstGeom>
          <a:noFill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7</a:t>
            </a:fld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</a:t>
            </a:r>
            <a:r>
              <a:rPr lang="es-VE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Dun</a:t>
            </a:r>
            <a:endParaRPr lang="es-VE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8940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098" name="Picture 2" descr="C:\Users\Dun\Desktop\Graham Scan\grahan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94" y="889000"/>
            <a:ext cx="8126413" cy="5080000"/>
          </a:xfrm>
          <a:prstGeom prst="rect">
            <a:avLst/>
          </a:prstGeom>
          <a:noFill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8</a:t>
            </a:fld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</a:t>
            </a:r>
            <a:r>
              <a:rPr lang="es-VE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Dun</a:t>
            </a:r>
            <a:endParaRPr lang="es-VE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18829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2643174" y="357166"/>
            <a:ext cx="388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Graham Scan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122" name="Picture 2" descr="C:\Users\Dun\Desktop\Graham Scan\grahan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94" y="889000"/>
            <a:ext cx="8126412" cy="5080000"/>
          </a:xfrm>
          <a:prstGeom prst="rect">
            <a:avLst/>
          </a:prstGeom>
          <a:noFill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5AB94-789F-4D23-9EC0-AFDBA993CE08}" type="slidenum">
              <a:rPr lang="es-VE" smtClean="0"/>
              <a:pPr/>
              <a:t>9</a:t>
            </a:fld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6300192" y="6093296"/>
            <a:ext cx="216024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</a:t>
            </a:r>
            <a:r>
              <a:rPr lang="es-VE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Dun</a:t>
            </a:r>
            <a:endParaRPr lang="es-VE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2742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683</Words>
  <Application>Microsoft Office PowerPoint</Application>
  <PresentationFormat>Presentación en pantalla (4:3)</PresentationFormat>
  <Paragraphs>333</Paragraphs>
  <Slides>29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Fundición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</dc:creator>
  <cp:lastModifiedBy>Luis Alberto</cp:lastModifiedBy>
  <cp:revision>438</cp:revision>
  <dcterms:created xsi:type="dcterms:W3CDTF">2012-09-17T00:06:49Z</dcterms:created>
  <dcterms:modified xsi:type="dcterms:W3CDTF">2013-04-08T10:42:07Z</dcterms:modified>
</cp:coreProperties>
</file>