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6" autoAdjust="0"/>
    <p:restoredTop sz="94660"/>
  </p:normalViewPr>
  <p:slideViewPr>
    <p:cSldViewPr>
      <p:cViewPr varScale="1">
        <p:scale>
          <a:sx n="74" d="100"/>
          <a:sy n="74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1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8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4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4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48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BE27-DA91-482D-A233-5D05CD4F0DE5}" type="datetimeFigureOut">
              <a:rPr lang="pt-BR" smtClean="0"/>
              <a:t>30/04/2016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06B4-1F10-4710-B1B5-EDF6FB2C5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248472" cy="122413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Grupo 5 - </a:t>
            </a:r>
            <a:r>
              <a:rPr lang="pt-BR" sz="4000" b="1" dirty="0" err="1" smtClean="0"/>
              <a:t>Seya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63888" y="3717032"/>
            <a:ext cx="2160240" cy="1728192"/>
          </a:xfrm>
        </p:spPr>
        <p:txBody>
          <a:bodyPr>
            <a:normAutofit/>
          </a:bodyPr>
          <a:lstStyle/>
          <a:p>
            <a:r>
              <a:rPr lang="pt-BR" sz="2000" dirty="0"/>
              <a:t>André</a:t>
            </a:r>
          </a:p>
          <a:p>
            <a:r>
              <a:rPr lang="pt-BR" sz="2000" dirty="0" smtClean="0"/>
              <a:t>Eliasibe</a:t>
            </a:r>
            <a:endParaRPr lang="pt-BR" sz="2000" dirty="0" smtClean="0"/>
          </a:p>
          <a:p>
            <a:r>
              <a:rPr lang="pt-BR" sz="2000" dirty="0" err="1" smtClean="0"/>
              <a:t>Luis</a:t>
            </a:r>
            <a:endParaRPr lang="pt-BR" sz="2000" dirty="0" smtClean="0"/>
          </a:p>
          <a:p>
            <a:r>
              <a:rPr lang="pt-BR" sz="2000" dirty="0" smtClean="0"/>
              <a:t>Rodrigo </a:t>
            </a:r>
            <a:endParaRPr lang="pt-BR" sz="20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19888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Desenvolvimento de API para Data mining com foco no combate ao mosquito Aedes aegypti.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5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188640"/>
            <a:ext cx="8136904" cy="64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/>
              <a:t>O que foi desenvolvido?</a:t>
            </a:r>
          </a:p>
          <a:p>
            <a:r>
              <a:rPr lang="pt-BR" sz="2800" dirty="0" smtClean="0"/>
              <a:t>Aplicação que coleta informações de parceiros unificando os dados em um mesmo lugar.</a:t>
            </a:r>
          </a:p>
          <a:p>
            <a:r>
              <a:rPr lang="pt-BR" sz="4000" b="1" dirty="0"/>
              <a:t>Para que serve?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Ajuda no mapeamento dos focos de criadouros do mosquito </a:t>
            </a:r>
            <a:r>
              <a:rPr lang="pt-BR" sz="2800" dirty="0"/>
              <a:t>Aedes </a:t>
            </a:r>
            <a:r>
              <a:rPr lang="pt-BR" sz="2800" dirty="0" smtClean="0"/>
              <a:t>aegypti;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Auxilia os </a:t>
            </a:r>
            <a:r>
              <a:rPr lang="pt-BR" sz="2800" dirty="0" err="1" smtClean="0"/>
              <a:t>orgãos</a:t>
            </a:r>
            <a:r>
              <a:rPr lang="pt-BR" sz="2800" dirty="0" smtClean="0"/>
              <a:t> públicos na tomada de decisão quanto aos locais mais urgentes a serem atacados;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Deixa mais consistente a busca de dados;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Unifica as informações em um único banco de dados;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Denuncia de cidadãos quanto aos possíveis focos.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152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188640"/>
            <a:ext cx="8136904" cy="64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prstClr val="black"/>
                </a:solidFill>
              </a:rPr>
              <a:t>Quem </a:t>
            </a:r>
            <a:r>
              <a:rPr lang="pt-BR" sz="4000" b="1" dirty="0">
                <a:solidFill>
                  <a:prstClr val="black"/>
                </a:solidFill>
              </a:rPr>
              <a:t>são os atores envolvidos?</a:t>
            </a:r>
          </a:p>
          <a:p>
            <a:r>
              <a:rPr lang="pt-BR" sz="2800" dirty="0">
                <a:solidFill>
                  <a:prstClr val="black"/>
                </a:solidFill>
              </a:rPr>
              <a:t>População;</a:t>
            </a:r>
          </a:p>
          <a:p>
            <a:r>
              <a:rPr lang="pt-BR" sz="2800" dirty="0">
                <a:solidFill>
                  <a:prstClr val="black"/>
                </a:solidFill>
              </a:rPr>
              <a:t>Governo;</a:t>
            </a:r>
          </a:p>
          <a:p>
            <a:r>
              <a:rPr lang="pt-BR" sz="2800" dirty="0">
                <a:solidFill>
                  <a:prstClr val="black"/>
                </a:solidFill>
              </a:rPr>
              <a:t>Desenvolvedores;</a:t>
            </a:r>
          </a:p>
          <a:p>
            <a:endParaRPr lang="pt-BR" sz="2800" dirty="0">
              <a:solidFill>
                <a:prstClr val="black"/>
              </a:solidFill>
            </a:endParaRPr>
          </a:p>
          <a:p>
            <a:r>
              <a:rPr lang="pt-BR" sz="4000" b="1" dirty="0">
                <a:solidFill>
                  <a:prstClr val="black"/>
                </a:solidFill>
              </a:rPr>
              <a:t>Quais as ferramentas utilizadas?</a:t>
            </a:r>
          </a:p>
          <a:p>
            <a:r>
              <a:rPr lang="pt-BR" sz="2800" dirty="0" smtClean="0">
                <a:solidFill>
                  <a:prstClr val="black"/>
                </a:solidFill>
              </a:rPr>
              <a:t> ASTAH;</a:t>
            </a:r>
          </a:p>
          <a:p>
            <a:r>
              <a:rPr lang="pt-BR" sz="2800" dirty="0" smtClean="0">
                <a:solidFill>
                  <a:prstClr val="black"/>
                </a:solidFill>
              </a:rPr>
              <a:t>Eclipse;</a:t>
            </a:r>
          </a:p>
          <a:p>
            <a:r>
              <a:rPr lang="pt-BR" sz="2800" dirty="0" err="1" smtClean="0">
                <a:solidFill>
                  <a:prstClr val="black"/>
                </a:solidFill>
              </a:rPr>
              <a:t>Github</a:t>
            </a:r>
            <a:r>
              <a:rPr lang="pt-BR" sz="2800" dirty="0" smtClean="0">
                <a:solidFill>
                  <a:prstClr val="black"/>
                </a:solidFill>
              </a:rPr>
              <a:t>;</a:t>
            </a:r>
          </a:p>
          <a:p>
            <a:r>
              <a:rPr lang="pt-BR" sz="2800" dirty="0" smtClean="0">
                <a:solidFill>
                  <a:prstClr val="black"/>
                </a:solidFill>
              </a:rPr>
              <a:t>Google </a:t>
            </a:r>
            <a:r>
              <a:rPr lang="pt-BR" sz="2800" dirty="0" err="1" smtClean="0">
                <a:solidFill>
                  <a:prstClr val="black"/>
                </a:solidFill>
              </a:rPr>
              <a:t>Chrome</a:t>
            </a:r>
            <a:r>
              <a:rPr lang="pt-BR" sz="2800" dirty="0" smtClean="0">
                <a:solidFill>
                  <a:prstClr val="black"/>
                </a:solidFill>
              </a:rPr>
              <a:t>;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3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188640"/>
            <a:ext cx="8136904" cy="64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prstClr val="black"/>
                </a:solidFill>
              </a:rPr>
              <a:t>Visão do Desenvolvimento</a:t>
            </a:r>
            <a:endParaRPr lang="pt-BR" sz="2800" dirty="0" smtClean="0">
              <a:solidFill>
                <a:prstClr val="black"/>
              </a:solidFill>
            </a:endParaRPr>
          </a:p>
          <a:p>
            <a:r>
              <a:rPr lang="pt-BR" sz="2800" dirty="0" smtClean="0">
                <a:solidFill>
                  <a:prstClr val="black"/>
                </a:solidFill>
              </a:rPr>
              <a:t>O desenvolvimento foi realizado em 4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solidFill>
                  <a:prstClr val="black"/>
                </a:solidFill>
              </a:rPr>
              <a:t>Denuncia simples (via usuário);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solidFill>
                  <a:prstClr val="black"/>
                </a:solidFill>
              </a:rPr>
              <a:t>Cruzamento dos dados;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solidFill>
                  <a:prstClr val="black"/>
                </a:solidFill>
              </a:rPr>
              <a:t>Inclusão no banco de dados;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smtClean="0">
                <a:solidFill>
                  <a:prstClr val="black"/>
                </a:solidFill>
              </a:rPr>
              <a:t>Exibir os dados. 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38915" y="332656"/>
            <a:ext cx="8136904" cy="680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 smtClean="0">
              <a:solidFill>
                <a:prstClr val="black"/>
              </a:solidFill>
            </a:endParaRPr>
          </a:p>
          <a:p>
            <a:r>
              <a:rPr lang="pt-BR" sz="10000" b="1" dirty="0" smtClean="0">
                <a:solidFill>
                  <a:prstClr val="black"/>
                </a:solidFill>
              </a:rPr>
              <a:t>Visão do Desenvolvimento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06" y="998239"/>
            <a:ext cx="4202980" cy="552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0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38915" y="332656"/>
            <a:ext cx="8136904" cy="680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 smtClean="0">
              <a:solidFill>
                <a:prstClr val="black"/>
              </a:solidFill>
            </a:endParaRPr>
          </a:p>
          <a:p>
            <a:r>
              <a:rPr lang="pt-BR" sz="10000" b="1" dirty="0" smtClean="0">
                <a:solidFill>
                  <a:prstClr val="black"/>
                </a:solidFill>
              </a:rPr>
              <a:t>Visão do Desenvolvimento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109663"/>
            <a:ext cx="499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43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38915" y="332656"/>
            <a:ext cx="8136904" cy="680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 smtClean="0">
              <a:solidFill>
                <a:prstClr val="black"/>
              </a:solidFill>
            </a:endParaRPr>
          </a:p>
          <a:p>
            <a:r>
              <a:rPr lang="pt-BR" sz="10000" b="1" dirty="0" smtClean="0">
                <a:solidFill>
                  <a:prstClr val="black"/>
                </a:solidFill>
              </a:rPr>
              <a:t>Visão do Desenvolvimento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352550"/>
            <a:ext cx="32385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17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38915" y="332656"/>
            <a:ext cx="8136904" cy="680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 smtClean="0">
              <a:solidFill>
                <a:prstClr val="black"/>
              </a:solidFill>
            </a:endParaRPr>
          </a:p>
          <a:p>
            <a:r>
              <a:rPr lang="pt-BR" sz="10000" b="1" dirty="0" smtClean="0">
                <a:solidFill>
                  <a:prstClr val="black"/>
                </a:solidFill>
              </a:rPr>
              <a:t>Visão do Desenvolvimento</a:t>
            </a:r>
          </a:p>
          <a:p>
            <a:endParaRPr lang="pt-BR" sz="2800" dirty="0" smtClean="0">
              <a:solidFill>
                <a:prstClr val="black"/>
              </a:solidFill>
            </a:endParaRPr>
          </a:p>
          <a:p>
            <a:endParaRPr lang="pt-BR" sz="28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112568" cy="37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Futuras 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Finalização de denúncias</a:t>
            </a:r>
          </a:p>
          <a:p>
            <a:r>
              <a:rPr lang="pt-BR" dirty="0" smtClean="0"/>
              <a:t>Implementação em um banco robusto</a:t>
            </a:r>
          </a:p>
          <a:p>
            <a:r>
              <a:rPr lang="pt-BR" dirty="0" smtClean="0"/>
              <a:t>Filtrar por denuncia</a:t>
            </a:r>
          </a:p>
          <a:p>
            <a:r>
              <a:rPr lang="pt-BR" dirty="0" smtClean="0"/>
              <a:t>Gerar mapas de caso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531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188</Words>
  <Application>Microsoft Office PowerPoint</Application>
  <PresentationFormat>Apresentação na tela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Grupo 5 - Seya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Futuras implementações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5 - Seya</dc:title>
  <dc:creator>André Lovo</dc:creator>
  <cp:lastModifiedBy>Eliasibe Pereira Pannunzio junior</cp:lastModifiedBy>
  <cp:revision>34</cp:revision>
  <dcterms:created xsi:type="dcterms:W3CDTF">2016-04-30T17:30:30Z</dcterms:created>
  <dcterms:modified xsi:type="dcterms:W3CDTF">2016-04-30T19:57:14Z</dcterms:modified>
</cp:coreProperties>
</file>