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1" r:id="rId12"/>
    <p:sldId id="266" r:id="rId13"/>
    <p:sldId id="267" r:id="rId14"/>
    <p:sldId id="268" r:id="rId15"/>
    <p:sldId id="270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264E-1F13-4BAC-8A20-72E8C9FE7B5C}" type="datetimeFigureOut">
              <a:rPr lang="es-MX" smtClean="0"/>
              <a:t>20/10/2025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365FD-BC23-465F-BF12-2FA8C4F18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54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365FD-BC23-465F-BF12-2FA8C4F18109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748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365FD-BC23-465F-BF12-2FA8C4F18109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3168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76" y="692021"/>
            <a:ext cx="7648248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Taller de Automatización</a:t>
            </a:r>
          </a:p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y testing web con</a:t>
            </a:r>
          </a:p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TestCafe</a:t>
            </a:r>
          </a:p>
        </p:txBody>
      </p:sp>
      <p:pic>
        <p:nvPicPr>
          <p:cNvPr id="4" name="Picture 2" descr="Cross-Browser End-to-End Testing Framework | TestСafe">
            <a:extLst>
              <a:ext uri="{FF2B5EF4-FFF2-40B4-BE49-F238E27FC236}">
                <a16:creationId xmlns:a16="http://schemas.microsoft.com/office/drawing/2014/main" id="{552A1CE5-5B29-4365-A76E-B1DAA26B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250" r="91167">
                        <a14:foregroundMark x1="24583" y1="40476" x2="24583" y2="40476"/>
                        <a14:foregroundMark x1="21583" y1="47460" x2="23167" y2="46190"/>
                        <a14:foregroundMark x1="30000" y1="61270" x2="29167" y2="61270"/>
                        <a14:foregroundMark x1="7250" y1="61587" x2="9500" y2="58254"/>
                        <a14:foregroundMark x1="23000" y1="54127" x2="23500" y2="53492"/>
                        <a14:foregroundMark x1="9833" y1="63492" x2="13750" y2="63492"/>
                        <a14:foregroundMark x1="37583" y1="41587" x2="40000" y2="41587"/>
                        <a14:foregroundMark x1="45947" y1="51587" x2="46167" y2="51587"/>
                        <a14:foregroundMark x1="52667" y1="51270" x2="54167" y2="51905"/>
                        <a14:foregroundMark x1="59667" y1="53492" x2="59500" y2="51905"/>
                        <a14:foregroundMark x1="70000" y1="40476" x2="70333" y2="40476"/>
                        <a14:foregroundMark x1="65083" y1="51270" x2="65417" y2="49524"/>
                        <a14:foregroundMark x1="66500" y1="58254" x2="66500" y2="56190"/>
                        <a14:foregroundMark x1="78250" y1="54127" x2="78250" y2="52222"/>
                        <a14:foregroundMark x1="75417" y1="46825" x2="75917" y2="46825"/>
                        <a14:foregroundMark x1="81917" y1="47937" x2="82250" y2="46508"/>
                        <a14:foregroundMark x1="82417" y1="51905" x2="82417" y2="49524"/>
                        <a14:foregroundMark x1="91167" y1="51587" x2="91167" y2="51270"/>
                        <a14:foregroundMark x1="91167" y1="50794" x2="91167" y2="49841"/>
                        <a14:foregroundMark x1="86083" y1="52857" x2="86583" y2="50159"/>
                        <a14:foregroundMark x1="90333" y1="41587" x2="90333" y2="40794"/>
                        <a14:foregroundMark x1="44167" y1="52222" x2="44500" y2="49683"/>
                        <a14:backgroundMark x1="46667" y1="49524" x2="46833" y2="49524"/>
                        <a14:backgroundMark x1="45500" y1="50952" x2="45500" y2="50952"/>
                        <a14:backgroundMark x1="45417" y1="51270" x2="45417" y2="51270"/>
                        <a14:backgroundMark x1="45333" y1="51429" x2="45333" y2="51429"/>
                        <a14:backgroundMark x1="45750" y1="50476" x2="46083" y2="50476"/>
                        <a14:backgroundMark x1="46500" y1="50952" x2="45917" y2="50952"/>
                        <a14:backgroundMark x1="46083" y1="51587" x2="46583" y2="51429"/>
                        <a14:backgroundMark x1="45500" y1="51429" x2="46000" y2="5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55" y="3429000"/>
            <a:ext cx="3498646" cy="183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564C01-08A9-43E0-BFF5-D57A743291B1}"/>
              </a:ext>
            </a:extLst>
          </p:cNvPr>
          <p:cNvSpPr txBox="1"/>
          <p:nvPr/>
        </p:nvSpPr>
        <p:spPr>
          <a:xfrm>
            <a:off x="5689703" y="6362700"/>
            <a:ext cx="32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Por: Luis Manuel Arellano Muñoz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42530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3.1 </a:t>
            </a:r>
            <a:r>
              <a:rPr lang="es-MX" dirty="0" err="1"/>
              <a:t>Pre-requisitos</a:t>
            </a:r>
            <a:endParaRPr lang="es-MX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DEFEC05-D09F-4CEB-A9FA-74B9BD126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3350" y="414308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4931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357501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3.2 Instalación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5CBB4C6-72EA-4F35-8579-182739A57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4825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033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425308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3.3 Comandos clave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E2F8028C-6704-463A-9E57-1B0518FF6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771525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2907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58033"/>
            <a:ext cx="538320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4.1 Anatomía de un test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3D5952-CB7B-43E1-9030-81768A217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51807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362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33489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4.2 Selectores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675BF01-D5CB-49E0-9DFC-8F3597255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" y="477610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887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719139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4.2 Practica guiada: Hola Mundo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7068F0B-7124-4B32-9589-ADDA1874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40079"/>
            <a:ext cx="9390804" cy="603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242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74174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4.3 Practica guiada: Formularios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02964CD8-67C5-4E2A-8A1B-FF61CFCDE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58" y="998214"/>
            <a:ext cx="8936883" cy="70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9923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628729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5.1 Consideraciones finales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7FF093B6-B2EE-42CC-A95A-33D575CA9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32467"/>
            <a:ext cx="91440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670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71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dirty="0"/>
              <a:t>Agenda del Taller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5E2A3210-D6CF-4C96-AAD5-3F6E2DA29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8575" y="1019175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0510" y="1284541"/>
            <a:ext cx="5262979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sz="6000" dirty="0"/>
              <a:t>Demostración</a:t>
            </a:r>
          </a:p>
        </p:txBody>
      </p:sp>
      <p:pic>
        <p:nvPicPr>
          <p:cNvPr id="1026" name="Picture 2" descr="Cross-Browser End-to-End Testing Framework | TestСafe">
            <a:extLst>
              <a:ext uri="{FF2B5EF4-FFF2-40B4-BE49-F238E27FC236}">
                <a16:creationId xmlns:a16="http://schemas.microsoft.com/office/drawing/2014/main" id="{A48F2AF8-DB97-40E3-841B-F7D53F839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250" r="91167">
                        <a14:foregroundMark x1="24583" y1="40476" x2="24583" y2="40476"/>
                        <a14:foregroundMark x1="21583" y1="47460" x2="23167" y2="46190"/>
                        <a14:foregroundMark x1="30000" y1="61270" x2="29167" y2="61270"/>
                        <a14:foregroundMark x1="7250" y1="61587" x2="9500" y2="58254"/>
                        <a14:foregroundMark x1="23000" y1="54127" x2="23500" y2="53492"/>
                        <a14:foregroundMark x1="9833" y1="63492" x2="13750" y2="63492"/>
                        <a14:foregroundMark x1="37583" y1="41587" x2="40000" y2="41587"/>
                        <a14:foregroundMark x1="45947" y1="51587" x2="46167" y2="51587"/>
                        <a14:foregroundMark x1="52667" y1="51270" x2="54167" y2="51905"/>
                        <a14:foregroundMark x1="59667" y1="53492" x2="59500" y2="51905"/>
                        <a14:foregroundMark x1="70000" y1="40476" x2="70333" y2="40476"/>
                        <a14:foregroundMark x1="65083" y1="51270" x2="65417" y2="49524"/>
                        <a14:foregroundMark x1="66500" y1="58254" x2="66500" y2="56190"/>
                        <a14:foregroundMark x1="78250" y1="54127" x2="78250" y2="52222"/>
                        <a14:foregroundMark x1="75417" y1="46825" x2="75917" y2="46825"/>
                        <a14:foregroundMark x1="81917" y1="47937" x2="82250" y2="46508"/>
                        <a14:foregroundMark x1="82417" y1="51905" x2="82417" y2="49524"/>
                        <a14:foregroundMark x1="91167" y1="51587" x2="91167" y2="51270"/>
                        <a14:foregroundMark x1="91167" y1="50794" x2="91167" y2="49841"/>
                        <a14:foregroundMark x1="86083" y1="52857" x2="86583" y2="50159"/>
                        <a14:foregroundMark x1="90333" y1="41587" x2="90333" y2="40794"/>
                        <a14:foregroundMark x1="44167" y1="52222" x2="44500" y2="49683"/>
                        <a14:backgroundMark x1="46667" y1="49524" x2="46833" y2="49524"/>
                        <a14:backgroundMark x1="45500" y1="50952" x2="45500" y2="50952"/>
                        <a14:backgroundMark x1="45417" y1="51270" x2="45417" y2="51270"/>
                        <a14:backgroundMark x1="45333" y1="51429" x2="45333" y2="51429"/>
                        <a14:backgroundMark x1="45750" y1="50476" x2="46083" y2="50476"/>
                        <a14:backgroundMark x1="46500" y1="50952" x2="45917" y2="50952"/>
                        <a14:backgroundMark x1="46083" y1="51587" x2="46583" y2="51429"/>
                        <a14:backgroundMark x1="45500" y1="51429" x2="46000" y2="5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8253" y="2286944"/>
            <a:ext cx="4787491" cy="25134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8366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786946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1.1 ¿Qué es el Testing de Software</a:t>
            </a:r>
          </a:p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		y por qué es importante?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909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DCDCDC"/>
                </a:solidFill>
                <a:latin typeface="Consolas"/>
              </a:defRPr>
            </a:pPr>
            <a:r>
              <a:rPr lang="es-ES" dirty="0"/>
              <a:t>• Proceso sistemático para verificar que un software funciona</a:t>
            </a:r>
          </a:p>
          <a:p>
            <a:pPr>
              <a:defRPr sz="1800">
                <a:solidFill>
                  <a:srgbClr val="DCDCDC"/>
                </a:solidFill>
                <a:latin typeface="Consolas"/>
              </a:defRPr>
            </a:pPr>
            <a:r>
              <a:rPr lang="es-ES" dirty="0"/>
              <a:t>correctamente.</a:t>
            </a:r>
          </a:p>
          <a:p>
            <a:pPr>
              <a:defRPr sz="1800">
                <a:solidFill>
                  <a:srgbClr val="DCDCDC"/>
                </a:solidFill>
                <a:latin typeface="Consolas"/>
              </a:defRPr>
            </a:pPr>
            <a:endParaRPr lang="es-ES" dirty="0"/>
          </a:p>
          <a:p>
            <a:pPr>
              <a:defRPr sz="1800">
                <a:solidFill>
                  <a:srgbClr val="DCDCDC"/>
                </a:solidFill>
                <a:latin typeface="Consolas"/>
              </a:defRPr>
            </a:pPr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E3AB4F6D-8F15-42FD-A086-7CF340B72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6350" y="2009775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47051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n-US" dirty="0"/>
              <a:t>1.2 </a:t>
            </a:r>
            <a:r>
              <a:rPr lang="es-MX" dirty="0"/>
              <a:t>Tipos</a:t>
            </a:r>
            <a:r>
              <a:rPr lang="en-US" dirty="0"/>
              <a:t> de </a:t>
            </a:r>
            <a:r>
              <a:rPr lang="es-MX" dirty="0"/>
              <a:t>pruebas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8392E1FA-401D-489E-8460-8F63A615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14375" y="75057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741741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1.3 Prueba manual y automatizada</a:t>
            </a: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D6F5DC03-9C8D-4428-8283-54B3813C3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82" y="815280"/>
            <a:ext cx="9144000" cy="587828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4257" y="444771"/>
            <a:ext cx="8095486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n-US" dirty="0"/>
              <a:t>1.4 </a:t>
            </a:r>
            <a:r>
              <a:rPr lang="es-ES" dirty="0"/>
              <a:t>Beneficios de la automatización</a:t>
            </a:r>
          </a:p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		E2E</a:t>
            </a:r>
            <a:endParaRPr lang="en-US" dirty="0"/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74EFBC1-0C43-4C43-9D35-0C52E4E51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983380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7269" y="640080"/>
            <a:ext cx="786946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2.1 Herramientas de automatización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5EDA12-C899-496B-A76A-19F3104B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950" y="932467"/>
            <a:ext cx="8420100" cy="541292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444" y="347692"/>
            <a:ext cx="560922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2.2 Ventajas de TestCafe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AD7328-A096-49EB-B3E6-F3116C733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5250" y="414308"/>
            <a:ext cx="9144000" cy="609600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4880</TotalTime>
  <Words>100</Words>
  <Application>Microsoft Office PowerPoint</Application>
  <PresentationFormat>Presentación en pantalla (4:3)</PresentationFormat>
  <Paragraphs>26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Luis</dc:creator>
  <cp:keywords/>
  <dc:description>generated using python-pptx</dc:description>
  <cp:lastModifiedBy>luis</cp:lastModifiedBy>
  <cp:revision>35</cp:revision>
  <dcterms:created xsi:type="dcterms:W3CDTF">2013-01-27T09:14:16Z</dcterms:created>
  <dcterms:modified xsi:type="dcterms:W3CDTF">2025-10-22T05:17:44Z</dcterms:modified>
  <cp:category/>
</cp:coreProperties>
</file>