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F60689-F290-4457-BFDD-7EA21C801C3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502F32-4445-42AE-9320-0F9B96B05DC8}">
      <dgm:prSet phldrT="[Text]"/>
      <dgm:spPr/>
      <dgm:t>
        <a:bodyPr/>
        <a:lstStyle/>
        <a:p>
          <a:r>
            <a:rPr lang="en-US" dirty="0"/>
            <a:t>Home </a:t>
          </a:r>
        </a:p>
      </dgm:t>
    </dgm:pt>
    <dgm:pt modelId="{D461F92E-A7F7-46EB-A840-74D6AA317227}" type="parTrans" cxnId="{2A19423D-7ACF-46A7-808A-97DF9419605E}">
      <dgm:prSet/>
      <dgm:spPr/>
      <dgm:t>
        <a:bodyPr/>
        <a:lstStyle/>
        <a:p>
          <a:endParaRPr lang="en-US"/>
        </a:p>
      </dgm:t>
    </dgm:pt>
    <dgm:pt modelId="{75C6EB65-5071-4795-B0F9-0950DBCF25ED}" type="sibTrans" cxnId="{2A19423D-7ACF-46A7-808A-97DF9419605E}">
      <dgm:prSet/>
      <dgm:spPr/>
      <dgm:t>
        <a:bodyPr/>
        <a:lstStyle/>
        <a:p>
          <a:endParaRPr lang="en-US"/>
        </a:p>
      </dgm:t>
    </dgm:pt>
    <dgm:pt modelId="{FCBF5934-68D7-457C-A803-AE562AB0412B}">
      <dgm:prSet phldrT="[Text]"/>
      <dgm:spPr/>
      <dgm:t>
        <a:bodyPr/>
        <a:lstStyle/>
        <a:p>
          <a:r>
            <a:rPr lang="en-US" dirty="0"/>
            <a:t>Contact US</a:t>
          </a:r>
        </a:p>
      </dgm:t>
    </dgm:pt>
    <dgm:pt modelId="{2AE725C7-83AA-4A71-AC87-55B63AA77155}" type="parTrans" cxnId="{66F07978-CB58-42B8-B3FF-B5209285A996}">
      <dgm:prSet/>
      <dgm:spPr/>
      <dgm:t>
        <a:bodyPr/>
        <a:lstStyle/>
        <a:p>
          <a:endParaRPr lang="en-US"/>
        </a:p>
      </dgm:t>
    </dgm:pt>
    <dgm:pt modelId="{99660A05-E424-45A3-A5FE-81A3E7C5B1E1}" type="sibTrans" cxnId="{66F07978-CB58-42B8-B3FF-B5209285A996}">
      <dgm:prSet/>
      <dgm:spPr/>
      <dgm:t>
        <a:bodyPr/>
        <a:lstStyle/>
        <a:p>
          <a:endParaRPr lang="en-US"/>
        </a:p>
      </dgm:t>
    </dgm:pt>
    <dgm:pt modelId="{668E75C2-DF82-442C-989E-C10C8B6ED480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7937E5C1-A7D0-40C2-B4EB-49836EF026E3}" type="parTrans" cxnId="{7F1D87DC-1F9B-46D2-A529-6458BC5C612A}">
      <dgm:prSet/>
      <dgm:spPr/>
      <dgm:t>
        <a:bodyPr/>
        <a:lstStyle/>
        <a:p>
          <a:endParaRPr lang="en-US"/>
        </a:p>
      </dgm:t>
    </dgm:pt>
    <dgm:pt modelId="{A12F1FF3-5CF2-48E0-91F5-F92A17C98CC7}" type="sibTrans" cxnId="{7F1D87DC-1F9B-46D2-A529-6458BC5C612A}">
      <dgm:prSet/>
      <dgm:spPr/>
      <dgm:t>
        <a:bodyPr/>
        <a:lstStyle/>
        <a:p>
          <a:endParaRPr lang="en-US"/>
        </a:p>
      </dgm:t>
    </dgm:pt>
    <dgm:pt modelId="{55C2A6BF-EEAD-4894-9EFF-117C2D5E37A6}">
      <dgm:prSet phldrT="[Text]"/>
      <dgm:spPr/>
      <dgm:t>
        <a:bodyPr/>
        <a:lstStyle/>
        <a:p>
          <a:r>
            <a:rPr lang="en-US" dirty="0"/>
            <a:t>Grooming Services</a:t>
          </a:r>
        </a:p>
      </dgm:t>
    </dgm:pt>
    <dgm:pt modelId="{10D875C3-486B-4894-901E-DF334C7EEB61}" type="parTrans" cxnId="{771A5980-2C3A-49A2-9832-722F9C14ECA6}">
      <dgm:prSet/>
      <dgm:spPr/>
      <dgm:t>
        <a:bodyPr/>
        <a:lstStyle/>
        <a:p>
          <a:endParaRPr lang="en-US"/>
        </a:p>
      </dgm:t>
    </dgm:pt>
    <dgm:pt modelId="{01C9DBAF-83E5-4DB3-96F8-E299465A1D9B}" type="sibTrans" cxnId="{771A5980-2C3A-49A2-9832-722F9C14ECA6}">
      <dgm:prSet/>
      <dgm:spPr/>
      <dgm:t>
        <a:bodyPr/>
        <a:lstStyle/>
        <a:p>
          <a:endParaRPr lang="en-US"/>
        </a:p>
      </dgm:t>
    </dgm:pt>
    <dgm:pt modelId="{7F36E509-08E6-4982-A179-A094ADF7B2AA}">
      <dgm:prSet phldrT="[Text]"/>
      <dgm:spPr/>
      <dgm:t>
        <a:bodyPr/>
        <a:lstStyle/>
        <a:p>
          <a:r>
            <a:rPr lang="en-US" dirty="0"/>
            <a:t>How to pick a good Pet</a:t>
          </a:r>
        </a:p>
      </dgm:t>
    </dgm:pt>
    <dgm:pt modelId="{0FFD6440-95A9-45AB-BF82-27C5FAF0C73B}" type="parTrans" cxnId="{9CB83761-1C23-4A65-BE5C-DDCB4A3CE791}">
      <dgm:prSet/>
      <dgm:spPr/>
      <dgm:t>
        <a:bodyPr/>
        <a:lstStyle/>
        <a:p>
          <a:endParaRPr lang="en-US"/>
        </a:p>
      </dgm:t>
    </dgm:pt>
    <dgm:pt modelId="{E97F16D0-1FC1-4676-9153-196F1C7252FE}" type="sibTrans" cxnId="{9CB83761-1C23-4A65-BE5C-DDCB4A3CE791}">
      <dgm:prSet/>
      <dgm:spPr/>
      <dgm:t>
        <a:bodyPr/>
        <a:lstStyle/>
        <a:p>
          <a:endParaRPr lang="en-US"/>
        </a:p>
      </dgm:t>
    </dgm:pt>
    <dgm:pt modelId="{A774CD4A-A32F-4766-9974-57C0B7DFE8C9}">
      <dgm:prSet phldrT="[Text]"/>
      <dgm:spPr/>
      <dgm:t>
        <a:bodyPr/>
        <a:lstStyle/>
        <a:p>
          <a:r>
            <a:rPr lang="en-US" dirty="0"/>
            <a:t>Level 1</a:t>
          </a:r>
        </a:p>
      </dgm:t>
    </dgm:pt>
    <dgm:pt modelId="{2D8842C3-25E9-4F0B-B9E8-9AD7D6E364AD}" type="parTrans" cxnId="{FA1D91BF-8A06-48FF-9D0E-A512F673953B}">
      <dgm:prSet/>
      <dgm:spPr/>
      <dgm:t>
        <a:bodyPr/>
        <a:lstStyle/>
        <a:p>
          <a:endParaRPr lang="en-US"/>
        </a:p>
      </dgm:t>
    </dgm:pt>
    <dgm:pt modelId="{D968C52F-1012-4A04-A901-AD295911D52C}" type="sibTrans" cxnId="{FA1D91BF-8A06-48FF-9D0E-A512F673953B}">
      <dgm:prSet/>
      <dgm:spPr/>
      <dgm:t>
        <a:bodyPr/>
        <a:lstStyle/>
        <a:p>
          <a:endParaRPr lang="en-US"/>
        </a:p>
      </dgm:t>
    </dgm:pt>
    <dgm:pt modelId="{1A3F3B6D-A0D1-422B-BF7A-BD3F53319074}">
      <dgm:prSet phldrT="[Text]"/>
      <dgm:spPr/>
      <dgm:t>
        <a:bodyPr/>
        <a:lstStyle/>
        <a:p>
          <a:r>
            <a:rPr lang="en-US" dirty="0"/>
            <a:t>Level 2</a:t>
          </a:r>
        </a:p>
      </dgm:t>
    </dgm:pt>
    <dgm:pt modelId="{B23B7130-C10F-4AB9-A1F9-AB2838538EED}" type="parTrans" cxnId="{84763687-9E66-4426-9FF3-0AD62264AD07}">
      <dgm:prSet/>
      <dgm:spPr/>
      <dgm:t>
        <a:bodyPr/>
        <a:lstStyle/>
        <a:p>
          <a:endParaRPr lang="en-US"/>
        </a:p>
      </dgm:t>
    </dgm:pt>
    <dgm:pt modelId="{F9CD055C-4AF1-4950-801A-FE2BA2D15F74}" type="sibTrans" cxnId="{84763687-9E66-4426-9FF3-0AD62264AD07}">
      <dgm:prSet/>
      <dgm:spPr/>
      <dgm:t>
        <a:bodyPr/>
        <a:lstStyle/>
        <a:p>
          <a:endParaRPr lang="en-US"/>
        </a:p>
      </dgm:t>
    </dgm:pt>
    <dgm:pt modelId="{DB7AD620-1484-4A1D-AC7B-F86B19516860}">
      <dgm:prSet phldrT="[Text]"/>
      <dgm:spPr/>
      <dgm:t>
        <a:bodyPr/>
        <a:lstStyle/>
        <a:p>
          <a:r>
            <a:rPr lang="en-US" dirty="0"/>
            <a:t>Level 3</a:t>
          </a:r>
        </a:p>
      </dgm:t>
    </dgm:pt>
    <dgm:pt modelId="{CC5786F3-CF65-40AF-9A8B-CAD5FE2FC167}" type="parTrans" cxnId="{56B8DACA-BF3F-4B58-8725-10A0381C6D23}">
      <dgm:prSet/>
      <dgm:spPr/>
      <dgm:t>
        <a:bodyPr/>
        <a:lstStyle/>
        <a:p>
          <a:endParaRPr lang="en-US"/>
        </a:p>
      </dgm:t>
    </dgm:pt>
    <dgm:pt modelId="{E7C4C84A-26B0-49BC-9034-264B7EA3E74F}" type="sibTrans" cxnId="{56B8DACA-BF3F-4B58-8725-10A0381C6D23}">
      <dgm:prSet/>
      <dgm:spPr/>
      <dgm:t>
        <a:bodyPr/>
        <a:lstStyle/>
        <a:p>
          <a:endParaRPr lang="en-US"/>
        </a:p>
      </dgm:t>
    </dgm:pt>
    <dgm:pt modelId="{3BB0BD22-1767-4EAB-A94B-D9C68A4580FA}">
      <dgm:prSet phldrT="[Text]"/>
      <dgm:spPr/>
      <dgm:t>
        <a:bodyPr/>
        <a:lstStyle/>
        <a:p>
          <a:r>
            <a:rPr lang="en-US" dirty="0"/>
            <a:t>Level 4</a:t>
          </a:r>
        </a:p>
      </dgm:t>
    </dgm:pt>
    <dgm:pt modelId="{F372FFB8-AD7E-4906-AF04-FDEBA7AD83D6}" type="parTrans" cxnId="{BDA7E3B3-4F25-47EE-82DC-ACE2EEED659E}">
      <dgm:prSet/>
      <dgm:spPr/>
      <dgm:t>
        <a:bodyPr/>
        <a:lstStyle/>
        <a:p>
          <a:endParaRPr lang="en-US"/>
        </a:p>
      </dgm:t>
    </dgm:pt>
    <dgm:pt modelId="{21C6E2E2-EFFB-4C49-8142-3F641B276BC5}" type="sibTrans" cxnId="{BDA7E3B3-4F25-47EE-82DC-ACE2EEED659E}">
      <dgm:prSet/>
      <dgm:spPr/>
      <dgm:t>
        <a:bodyPr/>
        <a:lstStyle/>
        <a:p>
          <a:endParaRPr lang="en-US"/>
        </a:p>
      </dgm:t>
    </dgm:pt>
    <dgm:pt modelId="{EEB192F7-02CD-436B-BF60-CE3FEE61D2A5}" type="pres">
      <dgm:prSet presAssocID="{17F60689-F290-4457-BFDD-7EA21C801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4F82AF-6741-45B9-BC7D-27CF37BFA8C6}" type="pres">
      <dgm:prSet presAssocID="{5D502F32-4445-42AE-9320-0F9B96B05DC8}" presName="hierRoot1" presStyleCnt="0">
        <dgm:presLayoutVars>
          <dgm:hierBranch val="init"/>
        </dgm:presLayoutVars>
      </dgm:prSet>
      <dgm:spPr/>
    </dgm:pt>
    <dgm:pt modelId="{C583E195-07F9-4131-9AE0-7FEBA6E383E8}" type="pres">
      <dgm:prSet presAssocID="{5D502F32-4445-42AE-9320-0F9B96B05DC8}" presName="rootComposite1" presStyleCnt="0"/>
      <dgm:spPr/>
    </dgm:pt>
    <dgm:pt modelId="{10263A70-2D48-4AA9-8668-C415A182AFE3}" type="pres">
      <dgm:prSet presAssocID="{5D502F32-4445-42AE-9320-0F9B96B05DC8}" presName="rootText1" presStyleLbl="node0" presStyleIdx="0" presStyleCnt="1">
        <dgm:presLayoutVars>
          <dgm:chPref val="3"/>
        </dgm:presLayoutVars>
      </dgm:prSet>
      <dgm:spPr/>
    </dgm:pt>
    <dgm:pt modelId="{2114E221-5329-4121-9FEE-DB0CD2629197}" type="pres">
      <dgm:prSet presAssocID="{5D502F32-4445-42AE-9320-0F9B96B05DC8}" presName="rootConnector1" presStyleLbl="node1" presStyleIdx="0" presStyleCnt="0"/>
      <dgm:spPr/>
    </dgm:pt>
    <dgm:pt modelId="{F64F0871-C2DB-4DD7-B922-C5E3034772E7}" type="pres">
      <dgm:prSet presAssocID="{5D502F32-4445-42AE-9320-0F9B96B05DC8}" presName="hierChild2" presStyleCnt="0"/>
      <dgm:spPr/>
    </dgm:pt>
    <dgm:pt modelId="{579059C2-F5F7-4798-9C2B-43EEB2768256}" type="pres">
      <dgm:prSet presAssocID="{2AE725C7-83AA-4A71-AC87-55B63AA77155}" presName="Name37" presStyleLbl="parChTrans1D2" presStyleIdx="0" presStyleCnt="4"/>
      <dgm:spPr/>
    </dgm:pt>
    <dgm:pt modelId="{290EE856-5C5E-42DE-B76C-FCF6F43978A2}" type="pres">
      <dgm:prSet presAssocID="{FCBF5934-68D7-457C-A803-AE562AB0412B}" presName="hierRoot2" presStyleCnt="0">
        <dgm:presLayoutVars>
          <dgm:hierBranch val="init"/>
        </dgm:presLayoutVars>
      </dgm:prSet>
      <dgm:spPr/>
    </dgm:pt>
    <dgm:pt modelId="{EDC495FB-B104-4CD6-AD78-2819811284B0}" type="pres">
      <dgm:prSet presAssocID="{FCBF5934-68D7-457C-A803-AE562AB0412B}" presName="rootComposite" presStyleCnt="0"/>
      <dgm:spPr/>
    </dgm:pt>
    <dgm:pt modelId="{79C23BF0-047C-4353-A457-797D14AE58BF}" type="pres">
      <dgm:prSet presAssocID="{FCBF5934-68D7-457C-A803-AE562AB0412B}" presName="rootText" presStyleLbl="node2" presStyleIdx="0" presStyleCnt="4">
        <dgm:presLayoutVars>
          <dgm:chPref val="3"/>
        </dgm:presLayoutVars>
      </dgm:prSet>
      <dgm:spPr/>
    </dgm:pt>
    <dgm:pt modelId="{D499368B-3004-4612-A775-5E0248D1EDCD}" type="pres">
      <dgm:prSet presAssocID="{FCBF5934-68D7-457C-A803-AE562AB0412B}" presName="rootConnector" presStyleLbl="node2" presStyleIdx="0" presStyleCnt="4"/>
      <dgm:spPr/>
    </dgm:pt>
    <dgm:pt modelId="{B8D887F8-E62B-47BD-990F-8A9C93DFDF2D}" type="pres">
      <dgm:prSet presAssocID="{FCBF5934-68D7-457C-A803-AE562AB0412B}" presName="hierChild4" presStyleCnt="0"/>
      <dgm:spPr/>
    </dgm:pt>
    <dgm:pt modelId="{602A5AF9-953F-4FE8-8251-869A1DDEDA1D}" type="pres">
      <dgm:prSet presAssocID="{FCBF5934-68D7-457C-A803-AE562AB0412B}" presName="hierChild5" presStyleCnt="0"/>
      <dgm:spPr/>
    </dgm:pt>
    <dgm:pt modelId="{5A6A4674-A940-49CC-86D3-7352D21834E5}" type="pres">
      <dgm:prSet presAssocID="{7937E5C1-A7D0-40C2-B4EB-49836EF026E3}" presName="Name37" presStyleLbl="parChTrans1D2" presStyleIdx="1" presStyleCnt="4"/>
      <dgm:spPr/>
    </dgm:pt>
    <dgm:pt modelId="{51083487-655C-47E8-8970-9E15ADF4D9EB}" type="pres">
      <dgm:prSet presAssocID="{668E75C2-DF82-442C-989E-C10C8B6ED480}" presName="hierRoot2" presStyleCnt="0">
        <dgm:presLayoutVars>
          <dgm:hierBranch val="init"/>
        </dgm:presLayoutVars>
      </dgm:prSet>
      <dgm:spPr/>
    </dgm:pt>
    <dgm:pt modelId="{62DFA5DC-9936-49E0-9D3B-A09C72B8B723}" type="pres">
      <dgm:prSet presAssocID="{668E75C2-DF82-442C-989E-C10C8B6ED480}" presName="rootComposite" presStyleCnt="0"/>
      <dgm:spPr/>
    </dgm:pt>
    <dgm:pt modelId="{7D370C95-DCC4-4B7F-AAC8-DBCDFEAE9D36}" type="pres">
      <dgm:prSet presAssocID="{668E75C2-DF82-442C-989E-C10C8B6ED480}" presName="rootText" presStyleLbl="node2" presStyleIdx="1" presStyleCnt="4">
        <dgm:presLayoutVars>
          <dgm:chPref val="3"/>
        </dgm:presLayoutVars>
      </dgm:prSet>
      <dgm:spPr/>
    </dgm:pt>
    <dgm:pt modelId="{411D7903-EF69-4213-B4E7-03C7CA36766E}" type="pres">
      <dgm:prSet presAssocID="{668E75C2-DF82-442C-989E-C10C8B6ED480}" presName="rootConnector" presStyleLbl="node2" presStyleIdx="1" presStyleCnt="4"/>
      <dgm:spPr/>
    </dgm:pt>
    <dgm:pt modelId="{EF742E3C-331A-4695-ABD2-427C51CA80B8}" type="pres">
      <dgm:prSet presAssocID="{668E75C2-DF82-442C-989E-C10C8B6ED480}" presName="hierChild4" presStyleCnt="0"/>
      <dgm:spPr/>
    </dgm:pt>
    <dgm:pt modelId="{99BD5C6B-508A-4470-B062-5BC34EB41CFB}" type="pres">
      <dgm:prSet presAssocID="{668E75C2-DF82-442C-989E-C10C8B6ED480}" presName="hierChild5" presStyleCnt="0"/>
      <dgm:spPr/>
    </dgm:pt>
    <dgm:pt modelId="{C2C81872-DDA6-44CA-85D3-7F8E12A61012}" type="pres">
      <dgm:prSet presAssocID="{10D875C3-486B-4894-901E-DF334C7EEB61}" presName="Name37" presStyleLbl="parChTrans1D2" presStyleIdx="2" presStyleCnt="4"/>
      <dgm:spPr/>
    </dgm:pt>
    <dgm:pt modelId="{D0A69256-7806-450A-A207-572B31F8F35B}" type="pres">
      <dgm:prSet presAssocID="{55C2A6BF-EEAD-4894-9EFF-117C2D5E37A6}" presName="hierRoot2" presStyleCnt="0">
        <dgm:presLayoutVars>
          <dgm:hierBranch val="init"/>
        </dgm:presLayoutVars>
      </dgm:prSet>
      <dgm:spPr/>
    </dgm:pt>
    <dgm:pt modelId="{D913F274-D2CC-4824-91A4-B45BA81179EE}" type="pres">
      <dgm:prSet presAssocID="{55C2A6BF-EEAD-4894-9EFF-117C2D5E37A6}" presName="rootComposite" presStyleCnt="0"/>
      <dgm:spPr/>
    </dgm:pt>
    <dgm:pt modelId="{FE0CD302-AB93-4D76-B2B0-D18D4888BFE8}" type="pres">
      <dgm:prSet presAssocID="{55C2A6BF-EEAD-4894-9EFF-117C2D5E37A6}" presName="rootText" presStyleLbl="node2" presStyleIdx="2" presStyleCnt="4">
        <dgm:presLayoutVars>
          <dgm:chPref val="3"/>
        </dgm:presLayoutVars>
      </dgm:prSet>
      <dgm:spPr/>
    </dgm:pt>
    <dgm:pt modelId="{87C43DB0-6D02-4DC8-BC38-BA92FBCC7B36}" type="pres">
      <dgm:prSet presAssocID="{55C2A6BF-EEAD-4894-9EFF-117C2D5E37A6}" presName="rootConnector" presStyleLbl="node2" presStyleIdx="2" presStyleCnt="4"/>
      <dgm:spPr/>
    </dgm:pt>
    <dgm:pt modelId="{5131C933-0CDF-41E4-804E-39C51442BF61}" type="pres">
      <dgm:prSet presAssocID="{55C2A6BF-EEAD-4894-9EFF-117C2D5E37A6}" presName="hierChild4" presStyleCnt="0"/>
      <dgm:spPr/>
    </dgm:pt>
    <dgm:pt modelId="{E92D2402-8B40-4F6C-8720-68BB7D78CDA4}" type="pres">
      <dgm:prSet presAssocID="{55C2A6BF-EEAD-4894-9EFF-117C2D5E37A6}" presName="hierChild5" presStyleCnt="0"/>
      <dgm:spPr/>
    </dgm:pt>
    <dgm:pt modelId="{07A023A9-1A16-4BA4-AF3B-84AF33439FF2}" type="pres">
      <dgm:prSet presAssocID="{0FFD6440-95A9-45AB-BF82-27C5FAF0C73B}" presName="Name37" presStyleLbl="parChTrans1D2" presStyleIdx="3" presStyleCnt="4"/>
      <dgm:spPr/>
    </dgm:pt>
    <dgm:pt modelId="{625B0F7D-D8BC-40DB-A233-0AD4E99C9A71}" type="pres">
      <dgm:prSet presAssocID="{7F36E509-08E6-4982-A179-A094ADF7B2AA}" presName="hierRoot2" presStyleCnt="0">
        <dgm:presLayoutVars>
          <dgm:hierBranch val="init"/>
        </dgm:presLayoutVars>
      </dgm:prSet>
      <dgm:spPr/>
    </dgm:pt>
    <dgm:pt modelId="{EF0B8EDF-428E-4C26-B46C-05DD6E05D1F1}" type="pres">
      <dgm:prSet presAssocID="{7F36E509-08E6-4982-A179-A094ADF7B2AA}" presName="rootComposite" presStyleCnt="0"/>
      <dgm:spPr/>
    </dgm:pt>
    <dgm:pt modelId="{6B6ED88E-09D4-4750-9B8D-84EECA9B2734}" type="pres">
      <dgm:prSet presAssocID="{7F36E509-08E6-4982-A179-A094ADF7B2AA}" presName="rootText" presStyleLbl="node2" presStyleIdx="3" presStyleCnt="4">
        <dgm:presLayoutVars>
          <dgm:chPref val="3"/>
        </dgm:presLayoutVars>
      </dgm:prSet>
      <dgm:spPr/>
    </dgm:pt>
    <dgm:pt modelId="{83EEDE51-CBA1-4350-B789-13AF1B9238A9}" type="pres">
      <dgm:prSet presAssocID="{7F36E509-08E6-4982-A179-A094ADF7B2AA}" presName="rootConnector" presStyleLbl="node2" presStyleIdx="3" presStyleCnt="4"/>
      <dgm:spPr/>
    </dgm:pt>
    <dgm:pt modelId="{9422C596-97E9-48B5-AADB-AA397444B261}" type="pres">
      <dgm:prSet presAssocID="{7F36E509-08E6-4982-A179-A094ADF7B2AA}" presName="hierChild4" presStyleCnt="0"/>
      <dgm:spPr/>
    </dgm:pt>
    <dgm:pt modelId="{0AC561D9-59D4-4377-A196-3AE5263BC492}" type="pres">
      <dgm:prSet presAssocID="{2D8842C3-25E9-4F0B-B9E8-9AD7D6E364AD}" presName="Name37" presStyleLbl="parChTrans1D3" presStyleIdx="0" presStyleCnt="4"/>
      <dgm:spPr/>
    </dgm:pt>
    <dgm:pt modelId="{AE9E39D2-12EC-44B4-A8CA-63DFCA0ED45F}" type="pres">
      <dgm:prSet presAssocID="{A774CD4A-A32F-4766-9974-57C0B7DFE8C9}" presName="hierRoot2" presStyleCnt="0">
        <dgm:presLayoutVars>
          <dgm:hierBranch val="init"/>
        </dgm:presLayoutVars>
      </dgm:prSet>
      <dgm:spPr/>
    </dgm:pt>
    <dgm:pt modelId="{148AF625-8B13-46FD-B00F-9307698D7CBB}" type="pres">
      <dgm:prSet presAssocID="{A774CD4A-A32F-4766-9974-57C0B7DFE8C9}" presName="rootComposite" presStyleCnt="0"/>
      <dgm:spPr/>
    </dgm:pt>
    <dgm:pt modelId="{9FF3EC9E-48A2-4640-B182-696BF8C382F2}" type="pres">
      <dgm:prSet presAssocID="{A774CD4A-A32F-4766-9974-57C0B7DFE8C9}" presName="rootText" presStyleLbl="node3" presStyleIdx="0" presStyleCnt="4">
        <dgm:presLayoutVars>
          <dgm:chPref val="3"/>
        </dgm:presLayoutVars>
      </dgm:prSet>
      <dgm:spPr/>
    </dgm:pt>
    <dgm:pt modelId="{FD9BF639-FEAF-46B9-87CC-DAD49457F7C9}" type="pres">
      <dgm:prSet presAssocID="{A774CD4A-A32F-4766-9974-57C0B7DFE8C9}" presName="rootConnector" presStyleLbl="node3" presStyleIdx="0" presStyleCnt="4"/>
      <dgm:spPr/>
    </dgm:pt>
    <dgm:pt modelId="{7531E985-FB01-49B4-AA11-EE67B3D5DE46}" type="pres">
      <dgm:prSet presAssocID="{A774CD4A-A32F-4766-9974-57C0B7DFE8C9}" presName="hierChild4" presStyleCnt="0"/>
      <dgm:spPr/>
    </dgm:pt>
    <dgm:pt modelId="{AEB7CA09-2538-4F2E-8B04-F2C0B414D4E7}" type="pres">
      <dgm:prSet presAssocID="{A774CD4A-A32F-4766-9974-57C0B7DFE8C9}" presName="hierChild5" presStyleCnt="0"/>
      <dgm:spPr/>
    </dgm:pt>
    <dgm:pt modelId="{B0D66FFA-3F74-47A2-885C-9B7CC50CD87E}" type="pres">
      <dgm:prSet presAssocID="{B23B7130-C10F-4AB9-A1F9-AB2838538EED}" presName="Name37" presStyleLbl="parChTrans1D3" presStyleIdx="1" presStyleCnt="4"/>
      <dgm:spPr/>
    </dgm:pt>
    <dgm:pt modelId="{1AFDF38F-5E5A-4B33-8BB2-85C19F9B7D41}" type="pres">
      <dgm:prSet presAssocID="{1A3F3B6D-A0D1-422B-BF7A-BD3F53319074}" presName="hierRoot2" presStyleCnt="0">
        <dgm:presLayoutVars>
          <dgm:hierBranch val="init"/>
        </dgm:presLayoutVars>
      </dgm:prSet>
      <dgm:spPr/>
    </dgm:pt>
    <dgm:pt modelId="{B0FDB502-F3B5-4FCB-BAB9-4DBF1CC69D75}" type="pres">
      <dgm:prSet presAssocID="{1A3F3B6D-A0D1-422B-BF7A-BD3F53319074}" presName="rootComposite" presStyleCnt="0"/>
      <dgm:spPr/>
    </dgm:pt>
    <dgm:pt modelId="{9618708F-59DB-4164-AE15-C573253C6151}" type="pres">
      <dgm:prSet presAssocID="{1A3F3B6D-A0D1-422B-BF7A-BD3F53319074}" presName="rootText" presStyleLbl="node3" presStyleIdx="1" presStyleCnt="4">
        <dgm:presLayoutVars>
          <dgm:chPref val="3"/>
        </dgm:presLayoutVars>
      </dgm:prSet>
      <dgm:spPr/>
    </dgm:pt>
    <dgm:pt modelId="{6A4A97E6-A091-4E3A-850C-D2956E2E5040}" type="pres">
      <dgm:prSet presAssocID="{1A3F3B6D-A0D1-422B-BF7A-BD3F53319074}" presName="rootConnector" presStyleLbl="node3" presStyleIdx="1" presStyleCnt="4"/>
      <dgm:spPr/>
    </dgm:pt>
    <dgm:pt modelId="{EDCD18F3-0079-4B9A-8269-2F7CA832983C}" type="pres">
      <dgm:prSet presAssocID="{1A3F3B6D-A0D1-422B-BF7A-BD3F53319074}" presName="hierChild4" presStyleCnt="0"/>
      <dgm:spPr/>
    </dgm:pt>
    <dgm:pt modelId="{DD49380F-0AB1-427C-AA54-3CA0D4283015}" type="pres">
      <dgm:prSet presAssocID="{1A3F3B6D-A0D1-422B-BF7A-BD3F53319074}" presName="hierChild5" presStyleCnt="0"/>
      <dgm:spPr/>
    </dgm:pt>
    <dgm:pt modelId="{07FDAA38-D0B0-4954-AD89-FAB0AC9C388B}" type="pres">
      <dgm:prSet presAssocID="{CC5786F3-CF65-40AF-9A8B-CAD5FE2FC167}" presName="Name37" presStyleLbl="parChTrans1D3" presStyleIdx="2" presStyleCnt="4"/>
      <dgm:spPr/>
    </dgm:pt>
    <dgm:pt modelId="{C98316E6-2858-4861-894D-242D1846F733}" type="pres">
      <dgm:prSet presAssocID="{DB7AD620-1484-4A1D-AC7B-F86B19516860}" presName="hierRoot2" presStyleCnt="0">
        <dgm:presLayoutVars>
          <dgm:hierBranch val="init"/>
        </dgm:presLayoutVars>
      </dgm:prSet>
      <dgm:spPr/>
    </dgm:pt>
    <dgm:pt modelId="{27D838AA-447D-4FAA-90A9-3C4DDFE97624}" type="pres">
      <dgm:prSet presAssocID="{DB7AD620-1484-4A1D-AC7B-F86B19516860}" presName="rootComposite" presStyleCnt="0"/>
      <dgm:spPr/>
    </dgm:pt>
    <dgm:pt modelId="{14734530-40F3-416D-AE0A-31CEBBC595A2}" type="pres">
      <dgm:prSet presAssocID="{DB7AD620-1484-4A1D-AC7B-F86B19516860}" presName="rootText" presStyleLbl="node3" presStyleIdx="2" presStyleCnt="4">
        <dgm:presLayoutVars>
          <dgm:chPref val="3"/>
        </dgm:presLayoutVars>
      </dgm:prSet>
      <dgm:spPr/>
    </dgm:pt>
    <dgm:pt modelId="{DFDB8530-6F0B-45A6-A9D0-86391438B03E}" type="pres">
      <dgm:prSet presAssocID="{DB7AD620-1484-4A1D-AC7B-F86B19516860}" presName="rootConnector" presStyleLbl="node3" presStyleIdx="2" presStyleCnt="4"/>
      <dgm:spPr/>
    </dgm:pt>
    <dgm:pt modelId="{5B1707B5-1A5B-4736-8913-A90A05E7A462}" type="pres">
      <dgm:prSet presAssocID="{DB7AD620-1484-4A1D-AC7B-F86B19516860}" presName="hierChild4" presStyleCnt="0"/>
      <dgm:spPr/>
    </dgm:pt>
    <dgm:pt modelId="{E7AF22D7-3607-4BCA-A6C1-BD20B90000C3}" type="pres">
      <dgm:prSet presAssocID="{DB7AD620-1484-4A1D-AC7B-F86B19516860}" presName="hierChild5" presStyleCnt="0"/>
      <dgm:spPr/>
    </dgm:pt>
    <dgm:pt modelId="{D5DA6B5D-9D96-476E-9236-D86EC5B8B644}" type="pres">
      <dgm:prSet presAssocID="{F372FFB8-AD7E-4906-AF04-FDEBA7AD83D6}" presName="Name37" presStyleLbl="parChTrans1D3" presStyleIdx="3" presStyleCnt="4"/>
      <dgm:spPr/>
    </dgm:pt>
    <dgm:pt modelId="{7668EE60-1E47-4CDB-997B-C8E75B3CFBAA}" type="pres">
      <dgm:prSet presAssocID="{3BB0BD22-1767-4EAB-A94B-D9C68A4580FA}" presName="hierRoot2" presStyleCnt="0">
        <dgm:presLayoutVars>
          <dgm:hierBranch val="init"/>
        </dgm:presLayoutVars>
      </dgm:prSet>
      <dgm:spPr/>
    </dgm:pt>
    <dgm:pt modelId="{FE64B13E-FF07-4653-BD0B-88F8924FAD8F}" type="pres">
      <dgm:prSet presAssocID="{3BB0BD22-1767-4EAB-A94B-D9C68A4580FA}" presName="rootComposite" presStyleCnt="0"/>
      <dgm:spPr/>
    </dgm:pt>
    <dgm:pt modelId="{934F146F-686A-40BE-8FF3-341275813A53}" type="pres">
      <dgm:prSet presAssocID="{3BB0BD22-1767-4EAB-A94B-D9C68A4580FA}" presName="rootText" presStyleLbl="node3" presStyleIdx="3" presStyleCnt="4">
        <dgm:presLayoutVars>
          <dgm:chPref val="3"/>
        </dgm:presLayoutVars>
      </dgm:prSet>
      <dgm:spPr/>
    </dgm:pt>
    <dgm:pt modelId="{C9BB40CB-C1FF-4AD2-929C-43FA4A27B7DC}" type="pres">
      <dgm:prSet presAssocID="{3BB0BD22-1767-4EAB-A94B-D9C68A4580FA}" presName="rootConnector" presStyleLbl="node3" presStyleIdx="3" presStyleCnt="4"/>
      <dgm:spPr/>
    </dgm:pt>
    <dgm:pt modelId="{1D6CD771-6DB5-421C-A4C6-4877172C944F}" type="pres">
      <dgm:prSet presAssocID="{3BB0BD22-1767-4EAB-A94B-D9C68A4580FA}" presName="hierChild4" presStyleCnt="0"/>
      <dgm:spPr/>
    </dgm:pt>
    <dgm:pt modelId="{0518FD10-EBD5-495D-9CFB-76BB955398DB}" type="pres">
      <dgm:prSet presAssocID="{3BB0BD22-1767-4EAB-A94B-D9C68A4580FA}" presName="hierChild5" presStyleCnt="0"/>
      <dgm:spPr/>
    </dgm:pt>
    <dgm:pt modelId="{4A2852EA-EA69-465E-9E49-2780C0CBF5B3}" type="pres">
      <dgm:prSet presAssocID="{7F36E509-08E6-4982-A179-A094ADF7B2AA}" presName="hierChild5" presStyleCnt="0"/>
      <dgm:spPr/>
    </dgm:pt>
    <dgm:pt modelId="{F7C5FE25-B025-4B8B-A046-E06CE7A04BDD}" type="pres">
      <dgm:prSet presAssocID="{5D502F32-4445-42AE-9320-0F9B96B05DC8}" presName="hierChild3" presStyleCnt="0"/>
      <dgm:spPr/>
    </dgm:pt>
  </dgm:ptLst>
  <dgm:cxnLst>
    <dgm:cxn modelId="{00B00E03-9C5E-4FAD-8933-50DD8BFCD093}" type="presOf" srcId="{A774CD4A-A32F-4766-9974-57C0B7DFE8C9}" destId="{FD9BF639-FEAF-46B9-87CC-DAD49457F7C9}" srcOrd="1" destOrd="0" presId="urn:microsoft.com/office/officeart/2005/8/layout/orgChart1"/>
    <dgm:cxn modelId="{52126805-2413-4B95-A195-996DF4D8C245}" type="presOf" srcId="{DB7AD620-1484-4A1D-AC7B-F86B19516860}" destId="{DFDB8530-6F0B-45A6-A9D0-86391438B03E}" srcOrd="1" destOrd="0" presId="urn:microsoft.com/office/officeart/2005/8/layout/orgChart1"/>
    <dgm:cxn modelId="{93B49F1C-44C4-4124-B434-1B166D289572}" type="presOf" srcId="{55C2A6BF-EEAD-4894-9EFF-117C2D5E37A6}" destId="{87C43DB0-6D02-4DC8-BC38-BA92FBCC7B36}" srcOrd="1" destOrd="0" presId="urn:microsoft.com/office/officeart/2005/8/layout/orgChart1"/>
    <dgm:cxn modelId="{6017B422-DABB-45D6-ADB9-EB37B7CB5575}" type="presOf" srcId="{17F60689-F290-4457-BFDD-7EA21C801C3A}" destId="{EEB192F7-02CD-436B-BF60-CE3FEE61D2A5}" srcOrd="0" destOrd="0" presId="urn:microsoft.com/office/officeart/2005/8/layout/orgChart1"/>
    <dgm:cxn modelId="{548AB82E-679A-4EEE-B536-01B3358237F6}" type="presOf" srcId="{CC5786F3-CF65-40AF-9A8B-CAD5FE2FC167}" destId="{07FDAA38-D0B0-4954-AD89-FAB0AC9C388B}" srcOrd="0" destOrd="0" presId="urn:microsoft.com/office/officeart/2005/8/layout/orgChart1"/>
    <dgm:cxn modelId="{BE5F8335-42BA-4480-89B2-CCD05358EA45}" type="presOf" srcId="{5D502F32-4445-42AE-9320-0F9B96B05DC8}" destId="{10263A70-2D48-4AA9-8668-C415A182AFE3}" srcOrd="0" destOrd="0" presId="urn:microsoft.com/office/officeart/2005/8/layout/orgChart1"/>
    <dgm:cxn modelId="{D338D836-2746-4DCD-A291-AB7485C1CBC9}" type="presOf" srcId="{DB7AD620-1484-4A1D-AC7B-F86B19516860}" destId="{14734530-40F3-416D-AE0A-31CEBBC595A2}" srcOrd="0" destOrd="0" presId="urn:microsoft.com/office/officeart/2005/8/layout/orgChart1"/>
    <dgm:cxn modelId="{66B5363D-0E3F-4C08-A1E1-629BEC9A9D18}" type="presOf" srcId="{1A3F3B6D-A0D1-422B-BF7A-BD3F53319074}" destId="{6A4A97E6-A091-4E3A-850C-D2956E2E5040}" srcOrd="1" destOrd="0" presId="urn:microsoft.com/office/officeart/2005/8/layout/orgChart1"/>
    <dgm:cxn modelId="{2A19423D-7ACF-46A7-808A-97DF9419605E}" srcId="{17F60689-F290-4457-BFDD-7EA21C801C3A}" destId="{5D502F32-4445-42AE-9320-0F9B96B05DC8}" srcOrd="0" destOrd="0" parTransId="{D461F92E-A7F7-46EB-A840-74D6AA317227}" sibTransId="{75C6EB65-5071-4795-B0F9-0950DBCF25ED}"/>
    <dgm:cxn modelId="{9CB83761-1C23-4A65-BE5C-DDCB4A3CE791}" srcId="{5D502F32-4445-42AE-9320-0F9B96B05DC8}" destId="{7F36E509-08E6-4982-A179-A094ADF7B2AA}" srcOrd="3" destOrd="0" parTransId="{0FFD6440-95A9-45AB-BF82-27C5FAF0C73B}" sibTransId="{E97F16D0-1FC1-4676-9153-196F1C7252FE}"/>
    <dgm:cxn modelId="{E50E8B69-0D61-40FD-9C7A-9CAFB14C44F6}" type="presOf" srcId="{B23B7130-C10F-4AB9-A1F9-AB2838538EED}" destId="{B0D66FFA-3F74-47A2-885C-9B7CC50CD87E}" srcOrd="0" destOrd="0" presId="urn:microsoft.com/office/officeart/2005/8/layout/orgChart1"/>
    <dgm:cxn modelId="{1703BD74-6813-4759-8766-AB1B5BA5C885}" type="presOf" srcId="{668E75C2-DF82-442C-989E-C10C8B6ED480}" destId="{7D370C95-DCC4-4B7F-AAC8-DBCDFEAE9D36}" srcOrd="0" destOrd="0" presId="urn:microsoft.com/office/officeart/2005/8/layout/orgChart1"/>
    <dgm:cxn modelId="{66F07978-CB58-42B8-B3FF-B5209285A996}" srcId="{5D502F32-4445-42AE-9320-0F9B96B05DC8}" destId="{FCBF5934-68D7-457C-A803-AE562AB0412B}" srcOrd="0" destOrd="0" parTransId="{2AE725C7-83AA-4A71-AC87-55B63AA77155}" sibTransId="{99660A05-E424-45A3-A5FE-81A3E7C5B1E1}"/>
    <dgm:cxn modelId="{D22E6E7B-0447-4E51-9BB7-8B0161001C18}" type="presOf" srcId="{7937E5C1-A7D0-40C2-B4EB-49836EF026E3}" destId="{5A6A4674-A940-49CC-86D3-7352D21834E5}" srcOrd="0" destOrd="0" presId="urn:microsoft.com/office/officeart/2005/8/layout/orgChart1"/>
    <dgm:cxn modelId="{771A5980-2C3A-49A2-9832-722F9C14ECA6}" srcId="{5D502F32-4445-42AE-9320-0F9B96B05DC8}" destId="{55C2A6BF-EEAD-4894-9EFF-117C2D5E37A6}" srcOrd="2" destOrd="0" parTransId="{10D875C3-486B-4894-901E-DF334C7EEB61}" sibTransId="{01C9DBAF-83E5-4DB3-96F8-E299465A1D9B}"/>
    <dgm:cxn modelId="{84763687-9E66-4426-9FF3-0AD62264AD07}" srcId="{7F36E509-08E6-4982-A179-A094ADF7B2AA}" destId="{1A3F3B6D-A0D1-422B-BF7A-BD3F53319074}" srcOrd="1" destOrd="0" parTransId="{B23B7130-C10F-4AB9-A1F9-AB2838538EED}" sibTransId="{F9CD055C-4AF1-4950-801A-FE2BA2D15F74}"/>
    <dgm:cxn modelId="{6D7D1588-9802-4498-92D6-C30AB899A245}" type="presOf" srcId="{2D8842C3-25E9-4F0B-B9E8-9AD7D6E364AD}" destId="{0AC561D9-59D4-4377-A196-3AE5263BC492}" srcOrd="0" destOrd="0" presId="urn:microsoft.com/office/officeart/2005/8/layout/orgChart1"/>
    <dgm:cxn modelId="{FF891293-0265-4F90-BA1F-A99D880BEC99}" type="presOf" srcId="{A774CD4A-A32F-4766-9974-57C0B7DFE8C9}" destId="{9FF3EC9E-48A2-4640-B182-696BF8C382F2}" srcOrd="0" destOrd="0" presId="urn:microsoft.com/office/officeart/2005/8/layout/orgChart1"/>
    <dgm:cxn modelId="{49839D93-05DB-408A-91D2-9BA915512CC7}" type="presOf" srcId="{7F36E509-08E6-4982-A179-A094ADF7B2AA}" destId="{83EEDE51-CBA1-4350-B789-13AF1B9238A9}" srcOrd="1" destOrd="0" presId="urn:microsoft.com/office/officeart/2005/8/layout/orgChart1"/>
    <dgm:cxn modelId="{76B0C59E-DE7C-4439-B6AD-35DB02F1EF29}" type="presOf" srcId="{668E75C2-DF82-442C-989E-C10C8B6ED480}" destId="{411D7903-EF69-4213-B4E7-03C7CA36766E}" srcOrd="1" destOrd="0" presId="urn:microsoft.com/office/officeart/2005/8/layout/orgChart1"/>
    <dgm:cxn modelId="{F19996AB-CDAE-4BCD-B3AB-C20E3A4E406B}" type="presOf" srcId="{FCBF5934-68D7-457C-A803-AE562AB0412B}" destId="{D499368B-3004-4612-A775-5E0248D1EDCD}" srcOrd="1" destOrd="0" presId="urn:microsoft.com/office/officeart/2005/8/layout/orgChart1"/>
    <dgm:cxn modelId="{4E9BABAC-F6A3-4E3E-9878-407AF08A7343}" type="presOf" srcId="{55C2A6BF-EEAD-4894-9EFF-117C2D5E37A6}" destId="{FE0CD302-AB93-4D76-B2B0-D18D4888BFE8}" srcOrd="0" destOrd="0" presId="urn:microsoft.com/office/officeart/2005/8/layout/orgChart1"/>
    <dgm:cxn modelId="{BDA7E3B3-4F25-47EE-82DC-ACE2EEED659E}" srcId="{7F36E509-08E6-4982-A179-A094ADF7B2AA}" destId="{3BB0BD22-1767-4EAB-A94B-D9C68A4580FA}" srcOrd="3" destOrd="0" parTransId="{F372FFB8-AD7E-4906-AF04-FDEBA7AD83D6}" sibTransId="{21C6E2E2-EFFB-4C49-8142-3F641B276BC5}"/>
    <dgm:cxn modelId="{FA1D91BF-8A06-48FF-9D0E-A512F673953B}" srcId="{7F36E509-08E6-4982-A179-A094ADF7B2AA}" destId="{A774CD4A-A32F-4766-9974-57C0B7DFE8C9}" srcOrd="0" destOrd="0" parTransId="{2D8842C3-25E9-4F0B-B9E8-9AD7D6E364AD}" sibTransId="{D968C52F-1012-4A04-A901-AD295911D52C}"/>
    <dgm:cxn modelId="{6008E9C4-5E29-462F-9EAC-85A3B15865DE}" type="presOf" srcId="{F372FFB8-AD7E-4906-AF04-FDEBA7AD83D6}" destId="{D5DA6B5D-9D96-476E-9236-D86EC5B8B644}" srcOrd="0" destOrd="0" presId="urn:microsoft.com/office/officeart/2005/8/layout/orgChart1"/>
    <dgm:cxn modelId="{56B8DACA-BF3F-4B58-8725-10A0381C6D23}" srcId="{7F36E509-08E6-4982-A179-A094ADF7B2AA}" destId="{DB7AD620-1484-4A1D-AC7B-F86B19516860}" srcOrd="2" destOrd="0" parTransId="{CC5786F3-CF65-40AF-9A8B-CAD5FE2FC167}" sibTransId="{E7C4C84A-26B0-49BC-9034-264B7EA3E74F}"/>
    <dgm:cxn modelId="{A97EFACB-F35F-440D-A489-9477835F613B}" type="presOf" srcId="{3BB0BD22-1767-4EAB-A94B-D9C68A4580FA}" destId="{C9BB40CB-C1FF-4AD2-929C-43FA4A27B7DC}" srcOrd="1" destOrd="0" presId="urn:microsoft.com/office/officeart/2005/8/layout/orgChart1"/>
    <dgm:cxn modelId="{899EAACE-132E-45BB-9351-EE22BC936E35}" type="presOf" srcId="{7F36E509-08E6-4982-A179-A094ADF7B2AA}" destId="{6B6ED88E-09D4-4750-9B8D-84EECA9B2734}" srcOrd="0" destOrd="0" presId="urn:microsoft.com/office/officeart/2005/8/layout/orgChart1"/>
    <dgm:cxn modelId="{54BCD5CE-69E6-4EDF-83A7-E730BC550160}" type="presOf" srcId="{5D502F32-4445-42AE-9320-0F9B96B05DC8}" destId="{2114E221-5329-4121-9FEE-DB0CD2629197}" srcOrd="1" destOrd="0" presId="urn:microsoft.com/office/officeart/2005/8/layout/orgChart1"/>
    <dgm:cxn modelId="{03272AD3-50E3-46D3-AA04-A4DD7A99DCCD}" type="presOf" srcId="{0FFD6440-95A9-45AB-BF82-27C5FAF0C73B}" destId="{07A023A9-1A16-4BA4-AF3B-84AF33439FF2}" srcOrd="0" destOrd="0" presId="urn:microsoft.com/office/officeart/2005/8/layout/orgChart1"/>
    <dgm:cxn modelId="{C574A8D6-2D74-455D-9FA6-28E2572934F5}" type="presOf" srcId="{10D875C3-486B-4894-901E-DF334C7EEB61}" destId="{C2C81872-DDA6-44CA-85D3-7F8E12A61012}" srcOrd="0" destOrd="0" presId="urn:microsoft.com/office/officeart/2005/8/layout/orgChart1"/>
    <dgm:cxn modelId="{7F1D87DC-1F9B-46D2-A529-6458BC5C612A}" srcId="{5D502F32-4445-42AE-9320-0F9B96B05DC8}" destId="{668E75C2-DF82-442C-989E-C10C8B6ED480}" srcOrd="1" destOrd="0" parTransId="{7937E5C1-A7D0-40C2-B4EB-49836EF026E3}" sibTransId="{A12F1FF3-5CF2-48E0-91F5-F92A17C98CC7}"/>
    <dgm:cxn modelId="{41BAFBE7-512E-4CBE-8A37-18AB89E44340}" type="presOf" srcId="{3BB0BD22-1767-4EAB-A94B-D9C68A4580FA}" destId="{934F146F-686A-40BE-8FF3-341275813A53}" srcOrd="0" destOrd="0" presId="urn:microsoft.com/office/officeart/2005/8/layout/orgChart1"/>
    <dgm:cxn modelId="{C38C98EF-96FE-4FCC-99D6-4FB94DA1B727}" type="presOf" srcId="{2AE725C7-83AA-4A71-AC87-55B63AA77155}" destId="{579059C2-F5F7-4798-9C2B-43EEB2768256}" srcOrd="0" destOrd="0" presId="urn:microsoft.com/office/officeart/2005/8/layout/orgChart1"/>
    <dgm:cxn modelId="{86D8D9F0-D388-4305-9BF2-4AB98E5B0D21}" type="presOf" srcId="{FCBF5934-68D7-457C-A803-AE562AB0412B}" destId="{79C23BF0-047C-4353-A457-797D14AE58BF}" srcOrd="0" destOrd="0" presId="urn:microsoft.com/office/officeart/2005/8/layout/orgChart1"/>
    <dgm:cxn modelId="{57460CFD-5698-4B5B-A046-98F7DD9299EC}" type="presOf" srcId="{1A3F3B6D-A0D1-422B-BF7A-BD3F53319074}" destId="{9618708F-59DB-4164-AE15-C573253C6151}" srcOrd="0" destOrd="0" presId="urn:microsoft.com/office/officeart/2005/8/layout/orgChart1"/>
    <dgm:cxn modelId="{8715477E-A30D-479B-A950-D1A668204F73}" type="presParOf" srcId="{EEB192F7-02CD-436B-BF60-CE3FEE61D2A5}" destId="{FB4F82AF-6741-45B9-BC7D-27CF37BFA8C6}" srcOrd="0" destOrd="0" presId="urn:microsoft.com/office/officeart/2005/8/layout/orgChart1"/>
    <dgm:cxn modelId="{81823323-60DB-435E-901E-94175BDE8CE1}" type="presParOf" srcId="{FB4F82AF-6741-45B9-BC7D-27CF37BFA8C6}" destId="{C583E195-07F9-4131-9AE0-7FEBA6E383E8}" srcOrd="0" destOrd="0" presId="urn:microsoft.com/office/officeart/2005/8/layout/orgChart1"/>
    <dgm:cxn modelId="{71C30CE9-FF1A-4A7F-BED5-C0245C024425}" type="presParOf" srcId="{C583E195-07F9-4131-9AE0-7FEBA6E383E8}" destId="{10263A70-2D48-4AA9-8668-C415A182AFE3}" srcOrd="0" destOrd="0" presId="urn:microsoft.com/office/officeart/2005/8/layout/orgChart1"/>
    <dgm:cxn modelId="{A86FA0D3-9215-4782-B1AB-8194581053D7}" type="presParOf" srcId="{C583E195-07F9-4131-9AE0-7FEBA6E383E8}" destId="{2114E221-5329-4121-9FEE-DB0CD2629197}" srcOrd="1" destOrd="0" presId="urn:microsoft.com/office/officeart/2005/8/layout/orgChart1"/>
    <dgm:cxn modelId="{A45685B0-3F6D-4B1B-82EB-C3B9EF84036D}" type="presParOf" srcId="{FB4F82AF-6741-45B9-BC7D-27CF37BFA8C6}" destId="{F64F0871-C2DB-4DD7-B922-C5E3034772E7}" srcOrd="1" destOrd="0" presId="urn:microsoft.com/office/officeart/2005/8/layout/orgChart1"/>
    <dgm:cxn modelId="{98F86546-28A2-49F8-8440-13EC6D704443}" type="presParOf" srcId="{F64F0871-C2DB-4DD7-B922-C5E3034772E7}" destId="{579059C2-F5F7-4798-9C2B-43EEB2768256}" srcOrd="0" destOrd="0" presId="urn:microsoft.com/office/officeart/2005/8/layout/orgChart1"/>
    <dgm:cxn modelId="{1E838136-32B8-4CA5-B79D-5D84DDD4BDF5}" type="presParOf" srcId="{F64F0871-C2DB-4DD7-B922-C5E3034772E7}" destId="{290EE856-5C5E-42DE-B76C-FCF6F43978A2}" srcOrd="1" destOrd="0" presId="urn:microsoft.com/office/officeart/2005/8/layout/orgChart1"/>
    <dgm:cxn modelId="{C892DE09-F5B3-4E1F-82DE-B789B3430E3F}" type="presParOf" srcId="{290EE856-5C5E-42DE-B76C-FCF6F43978A2}" destId="{EDC495FB-B104-4CD6-AD78-2819811284B0}" srcOrd="0" destOrd="0" presId="urn:microsoft.com/office/officeart/2005/8/layout/orgChart1"/>
    <dgm:cxn modelId="{AF711C78-CA1B-4629-89AA-1344AEA441BF}" type="presParOf" srcId="{EDC495FB-B104-4CD6-AD78-2819811284B0}" destId="{79C23BF0-047C-4353-A457-797D14AE58BF}" srcOrd="0" destOrd="0" presId="urn:microsoft.com/office/officeart/2005/8/layout/orgChart1"/>
    <dgm:cxn modelId="{B0A4500B-D257-4D7B-A321-E3021C0EC09F}" type="presParOf" srcId="{EDC495FB-B104-4CD6-AD78-2819811284B0}" destId="{D499368B-3004-4612-A775-5E0248D1EDCD}" srcOrd="1" destOrd="0" presId="urn:microsoft.com/office/officeart/2005/8/layout/orgChart1"/>
    <dgm:cxn modelId="{942604D3-FE00-4C60-A3ED-A4EA59EDC709}" type="presParOf" srcId="{290EE856-5C5E-42DE-B76C-FCF6F43978A2}" destId="{B8D887F8-E62B-47BD-990F-8A9C93DFDF2D}" srcOrd="1" destOrd="0" presId="urn:microsoft.com/office/officeart/2005/8/layout/orgChart1"/>
    <dgm:cxn modelId="{4A6A9CC2-8D6A-4CB1-8854-8E19E0E15031}" type="presParOf" srcId="{290EE856-5C5E-42DE-B76C-FCF6F43978A2}" destId="{602A5AF9-953F-4FE8-8251-869A1DDEDA1D}" srcOrd="2" destOrd="0" presId="urn:microsoft.com/office/officeart/2005/8/layout/orgChart1"/>
    <dgm:cxn modelId="{CA18E8C7-297B-4CA0-AFE9-5C6C60595086}" type="presParOf" srcId="{F64F0871-C2DB-4DD7-B922-C5E3034772E7}" destId="{5A6A4674-A940-49CC-86D3-7352D21834E5}" srcOrd="2" destOrd="0" presId="urn:microsoft.com/office/officeart/2005/8/layout/orgChart1"/>
    <dgm:cxn modelId="{7035D7CC-158B-4A37-BDE9-6D81D72843D3}" type="presParOf" srcId="{F64F0871-C2DB-4DD7-B922-C5E3034772E7}" destId="{51083487-655C-47E8-8970-9E15ADF4D9EB}" srcOrd="3" destOrd="0" presId="urn:microsoft.com/office/officeart/2005/8/layout/orgChart1"/>
    <dgm:cxn modelId="{7830445B-98E5-4BE2-B59E-E59942CE3D49}" type="presParOf" srcId="{51083487-655C-47E8-8970-9E15ADF4D9EB}" destId="{62DFA5DC-9936-49E0-9D3B-A09C72B8B723}" srcOrd="0" destOrd="0" presId="urn:microsoft.com/office/officeart/2005/8/layout/orgChart1"/>
    <dgm:cxn modelId="{E4A14E2B-2148-4A0B-A6AB-6A9B7BC3957D}" type="presParOf" srcId="{62DFA5DC-9936-49E0-9D3B-A09C72B8B723}" destId="{7D370C95-DCC4-4B7F-AAC8-DBCDFEAE9D36}" srcOrd="0" destOrd="0" presId="urn:microsoft.com/office/officeart/2005/8/layout/orgChart1"/>
    <dgm:cxn modelId="{01FD9CB2-1859-4DA5-AD20-E4A58AD60DD8}" type="presParOf" srcId="{62DFA5DC-9936-49E0-9D3B-A09C72B8B723}" destId="{411D7903-EF69-4213-B4E7-03C7CA36766E}" srcOrd="1" destOrd="0" presId="urn:microsoft.com/office/officeart/2005/8/layout/orgChart1"/>
    <dgm:cxn modelId="{D79BE295-7C54-40BE-9823-DF810B4AFFA1}" type="presParOf" srcId="{51083487-655C-47E8-8970-9E15ADF4D9EB}" destId="{EF742E3C-331A-4695-ABD2-427C51CA80B8}" srcOrd="1" destOrd="0" presId="urn:microsoft.com/office/officeart/2005/8/layout/orgChart1"/>
    <dgm:cxn modelId="{C44ED3A5-8CFC-459B-9AB5-8C1F6216DC66}" type="presParOf" srcId="{51083487-655C-47E8-8970-9E15ADF4D9EB}" destId="{99BD5C6B-508A-4470-B062-5BC34EB41CFB}" srcOrd="2" destOrd="0" presId="urn:microsoft.com/office/officeart/2005/8/layout/orgChart1"/>
    <dgm:cxn modelId="{8F4CFBBD-8E39-42C6-8DB2-2DFFA240E4FC}" type="presParOf" srcId="{F64F0871-C2DB-4DD7-B922-C5E3034772E7}" destId="{C2C81872-DDA6-44CA-85D3-7F8E12A61012}" srcOrd="4" destOrd="0" presId="urn:microsoft.com/office/officeart/2005/8/layout/orgChart1"/>
    <dgm:cxn modelId="{402A5AA1-373B-407E-B1A7-6E31A0153134}" type="presParOf" srcId="{F64F0871-C2DB-4DD7-B922-C5E3034772E7}" destId="{D0A69256-7806-450A-A207-572B31F8F35B}" srcOrd="5" destOrd="0" presId="urn:microsoft.com/office/officeart/2005/8/layout/orgChart1"/>
    <dgm:cxn modelId="{A2928973-3CA3-468E-9934-D4E3F40064BC}" type="presParOf" srcId="{D0A69256-7806-450A-A207-572B31F8F35B}" destId="{D913F274-D2CC-4824-91A4-B45BA81179EE}" srcOrd="0" destOrd="0" presId="urn:microsoft.com/office/officeart/2005/8/layout/orgChart1"/>
    <dgm:cxn modelId="{45B1940A-C8E6-4935-A20B-A7F00B58DF8C}" type="presParOf" srcId="{D913F274-D2CC-4824-91A4-B45BA81179EE}" destId="{FE0CD302-AB93-4D76-B2B0-D18D4888BFE8}" srcOrd="0" destOrd="0" presId="urn:microsoft.com/office/officeart/2005/8/layout/orgChart1"/>
    <dgm:cxn modelId="{0467867B-1A20-443E-8EB8-B1AC75631A8E}" type="presParOf" srcId="{D913F274-D2CC-4824-91A4-B45BA81179EE}" destId="{87C43DB0-6D02-4DC8-BC38-BA92FBCC7B36}" srcOrd="1" destOrd="0" presId="urn:microsoft.com/office/officeart/2005/8/layout/orgChart1"/>
    <dgm:cxn modelId="{990ECF90-85B1-4715-A4F3-28BAB4278ACA}" type="presParOf" srcId="{D0A69256-7806-450A-A207-572B31F8F35B}" destId="{5131C933-0CDF-41E4-804E-39C51442BF61}" srcOrd="1" destOrd="0" presId="urn:microsoft.com/office/officeart/2005/8/layout/orgChart1"/>
    <dgm:cxn modelId="{C89301A6-8E59-4AB3-8D5A-DDCCBBD29528}" type="presParOf" srcId="{D0A69256-7806-450A-A207-572B31F8F35B}" destId="{E92D2402-8B40-4F6C-8720-68BB7D78CDA4}" srcOrd="2" destOrd="0" presId="urn:microsoft.com/office/officeart/2005/8/layout/orgChart1"/>
    <dgm:cxn modelId="{AB2395EF-73E1-4728-B3B7-9D577A0FAB5D}" type="presParOf" srcId="{F64F0871-C2DB-4DD7-B922-C5E3034772E7}" destId="{07A023A9-1A16-4BA4-AF3B-84AF33439FF2}" srcOrd="6" destOrd="0" presId="urn:microsoft.com/office/officeart/2005/8/layout/orgChart1"/>
    <dgm:cxn modelId="{6F9E7BB2-A8B4-4339-ACC6-907DC7DDE429}" type="presParOf" srcId="{F64F0871-C2DB-4DD7-B922-C5E3034772E7}" destId="{625B0F7D-D8BC-40DB-A233-0AD4E99C9A71}" srcOrd="7" destOrd="0" presId="urn:microsoft.com/office/officeart/2005/8/layout/orgChart1"/>
    <dgm:cxn modelId="{0CE8223E-E925-4BC5-BE83-0FA1DDB65D8B}" type="presParOf" srcId="{625B0F7D-D8BC-40DB-A233-0AD4E99C9A71}" destId="{EF0B8EDF-428E-4C26-B46C-05DD6E05D1F1}" srcOrd="0" destOrd="0" presId="urn:microsoft.com/office/officeart/2005/8/layout/orgChart1"/>
    <dgm:cxn modelId="{7E24708D-B065-45CA-A627-2DF8262F54FA}" type="presParOf" srcId="{EF0B8EDF-428E-4C26-B46C-05DD6E05D1F1}" destId="{6B6ED88E-09D4-4750-9B8D-84EECA9B2734}" srcOrd="0" destOrd="0" presId="urn:microsoft.com/office/officeart/2005/8/layout/orgChart1"/>
    <dgm:cxn modelId="{1D6E6BE2-0953-4472-9C00-156265EE463D}" type="presParOf" srcId="{EF0B8EDF-428E-4C26-B46C-05DD6E05D1F1}" destId="{83EEDE51-CBA1-4350-B789-13AF1B9238A9}" srcOrd="1" destOrd="0" presId="urn:microsoft.com/office/officeart/2005/8/layout/orgChart1"/>
    <dgm:cxn modelId="{55275E03-8F87-48FC-85ED-388C4040573A}" type="presParOf" srcId="{625B0F7D-D8BC-40DB-A233-0AD4E99C9A71}" destId="{9422C596-97E9-48B5-AADB-AA397444B261}" srcOrd="1" destOrd="0" presId="urn:microsoft.com/office/officeart/2005/8/layout/orgChart1"/>
    <dgm:cxn modelId="{69916A89-BFF5-44ED-B916-B31FF3617CF4}" type="presParOf" srcId="{9422C596-97E9-48B5-AADB-AA397444B261}" destId="{0AC561D9-59D4-4377-A196-3AE5263BC492}" srcOrd="0" destOrd="0" presId="urn:microsoft.com/office/officeart/2005/8/layout/orgChart1"/>
    <dgm:cxn modelId="{3BD2857D-58EA-40B0-B5E0-87A3F859510A}" type="presParOf" srcId="{9422C596-97E9-48B5-AADB-AA397444B261}" destId="{AE9E39D2-12EC-44B4-A8CA-63DFCA0ED45F}" srcOrd="1" destOrd="0" presId="urn:microsoft.com/office/officeart/2005/8/layout/orgChart1"/>
    <dgm:cxn modelId="{D81C1F86-2D70-4951-86AD-6286B7EF0ADA}" type="presParOf" srcId="{AE9E39D2-12EC-44B4-A8CA-63DFCA0ED45F}" destId="{148AF625-8B13-46FD-B00F-9307698D7CBB}" srcOrd="0" destOrd="0" presId="urn:microsoft.com/office/officeart/2005/8/layout/orgChart1"/>
    <dgm:cxn modelId="{1E98EE69-4AB2-4CAC-88BC-E3F9653A1600}" type="presParOf" srcId="{148AF625-8B13-46FD-B00F-9307698D7CBB}" destId="{9FF3EC9E-48A2-4640-B182-696BF8C382F2}" srcOrd="0" destOrd="0" presId="urn:microsoft.com/office/officeart/2005/8/layout/orgChart1"/>
    <dgm:cxn modelId="{31818829-2532-4DF0-AE88-624C79CD7126}" type="presParOf" srcId="{148AF625-8B13-46FD-B00F-9307698D7CBB}" destId="{FD9BF639-FEAF-46B9-87CC-DAD49457F7C9}" srcOrd="1" destOrd="0" presId="urn:microsoft.com/office/officeart/2005/8/layout/orgChart1"/>
    <dgm:cxn modelId="{16116CDE-6598-46F4-8654-4F6C12C3E0BD}" type="presParOf" srcId="{AE9E39D2-12EC-44B4-A8CA-63DFCA0ED45F}" destId="{7531E985-FB01-49B4-AA11-EE67B3D5DE46}" srcOrd="1" destOrd="0" presId="urn:microsoft.com/office/officeart/2005/8/layout/orgChart1"/>
    <dgm:cxn modelId="{99F21147-DEC3-42AD-9279-4039D7651350}" type="presParOf" srcId="{AE9E39D2-12EC-44B4-A8CA-63DFCA0ED45F}" destId="{AEB7CA09-2538-4F2E-8B04-F2C0B414D4E7}" srcOrd="2" destOrd="0" presId="urn:microsoft.com/office/officeart/2005/8/layout/orgChart1"/>
    <dgm:cxn modelId="{57A232CC-E92E-420E-8422-513428035C20}" type="presParOf" srcId="{9422C596-97E9-48B5-AADB-AA397444B261}" destId="{B0D66FFA-3F74-47A2-885C-9B7CC50CD87E}" srcOrd="2" destOrd="0" presId="urn:microsoft.com/office/officeart/2005/8/layout/orgChart1"/>
    <dgm:cxn modelId="{AF50CB51-1EDD-4FC6-A9CA-BD1F53E9D97F}" type="presParOf" srcId="{9422C596-97E9-48B5-AADB-AA397444B261}" destId="{1AFDF38F-5E5A-4B33-8BB2-85C19F9B7D41}" srcOrd="3" destOrd="0" presId="urn:microsoft.com/office/officeart/2005/8/layout/orgChart1"/>
    <dgm:cxn modelId="{12704FBE-334B-4869-9CC4-56AB500B5847}" type="presParOf" srcId="{1AFDF38F-5E5A-4B33-8BB2-85C19F9B7D41}" destId="{B0FDB502-F3B5-4FCB-BAB9-4DBF1CC69D75}" srcOrd="0" destOrd="0" presId="urn:microsoft.com/office/officeart/2005/8/layout/orgChart1"/>
    <dgm:cxn modelId="{03248EC4-51BC-4CC5-9896-5FECEF1C5D29}" type="presParOf" srcId="{B0FDB502-F3B5-4FCB-BAB9-4DBF1CC69D75}" destId="{9618708F-59DB-4164-AE15-C573253C6151}" srcOrd="0" destOrd="0" presId="urn:microsoft.com/office/officeart/2005/8/layout/orgChart1"/>
    <dgm:cxn modelId="{92ECA2F4-FFF7-4ED7-B27C-721346C3366B}" type="presParOf" srcId="{B0FDB502-F3B5-4FCB-BAB9-4DBF1CC69D75}" destId="{6A4A97E6-A091-4E3A-850C-D2956E2E5040}" srcOrd="1" destOrd="0" presId="urn:microsoft.com/office/officeart/2005/8/layout/orgChart1"/>
    <dgm:cxn modelId="{F2F383FE-4B8A-42B2-B2E5-BAEE877B5EBD}" type="presParOf" srcId="{1AFDF38F-5E5A-4B33-8BB2-85C19F9B7D41}" destId="{EDCD18F3-0079-4B9A-8269-2F7CA832983C}" srcOrd="1" destOrd="0" presId="urn:microsoft.com/office/officeart/2005/8/layout/orgChart1"/>
    <dgm:cxn modelId="{9493AD4D-4E75-4B76-BA3C-3854D3AA8FC4}" type="presParOf" srcId="{1AFDF38F-5E5A-4B33-8BB2-85C19F9B7D41}" destId="{DD49380F-0AB1-427C-AA54-3CA0D4283015}" srcOrd="2" destOrd="0" presId="urn:microsoft.com/office/officeart/2005/8/layout/orgChart1"/>
    <dgm:cxn modelId="{D9744A8B-B730-455E-B3A3-7372955F13B1}" type="presParOf" srcId="{9422C596-97E9-48B5-AADB-AA397444B261}" destId="{07FDAA38-D0B0-4954-AD89-FAB0AC9C388B}" srcOrd="4" destOrd="0" presId="urn:microsoft.com/office/officeart/2005/8/layout/orgChart1"/>
    <dgm:cxn modelId="{CBD6909C-929E-4200-8742-3D23C1715B22}" type="presParOf" srcId="{9422C596-97E9-48B5-AADB-AA397444B261}" destId="{C98316E6-2858-4861-894D-242D1846F733}" srcOrd="5" destOrd="0" presId="urn:microsoft.com/office/officeart/2005/8/layout/orgChart1"/>
    <dgm:cxn modelId="{83E27481-5DD6-4E04-AD69-FDF310926E4E}" type="presParOf" srcId="{C98316E6-2858-4861-894D-242D1846F733}" destId="{27D838AA-447D-4FAA-90A9-3C4DDFE97624}" srcOrd="0" destOrd="0" presId="urn:microsoft.com/office/officeart/2005/8/layout/orgChart1"/>
    <dgm:cxn modelId="{5A90AA86-B3F8-49FA-B8D3-7E0CA1C1844D}" type="presParOf" srcId="{27D838AA-447D-4FAA-90A9-3C4DDFE97624}" destId="{14734530-40F3-416D-AE0A-31CEBBC595A2}" srcOrd="0" destOrd="0" presId="urn:microsoft.com/office/officeart/2005/8/layout/orgChart1"/>
    <dgm:cxn modelId="{6FAF599D-3EC6-4723-96AD-212B6FEB330D}" type="presParOf" srcId="{27D838AA-447D-4FAA-90A9-3C4DDFE97624}" destId="{DFDB8530-6F0B-45A6-A9D0-86391438B03E}" srcOrd="1" destOrd="0" presId="urn:microsoft.com/office/officeart/2005/8/layout/orgChart1"/>
    <dgm:cxn modelId="{CABB426E-F201-44E5-8C73-0C3BB14AE8E6}" type="presParOf" srcId="{C98316E6-2858-4861-894D-242D1846F733}" destId="{5B1707B5-1A5B-4736-8913-A90A05E7A462}" srcOrd="1" destOrd="0" presId="urn:microsoft.com/office/officeart/2005/8/layout/orgChart1"/>
    <dgm:cxn modelId="{325F0A60-05AF-4DC8-9525-0D874279614D}" type="presParOf" srcId="{C98316E6-2858-4861-894D-242D1846F733}" destId="{E7AF22D7-3607-4BCA-A6C1-BD20B90000C3}" srcOrd="2" destOrd="0" presId="urn:microsoft.com/office/officeart/2005/8/layout/orgChart1"/>
    <dgm:cxn modelId="{22DB6C00-7A09-494E-9AB2-01FC9EC42964}" type="presParOf" srcId="{9422C596-97E9-48B5-AADB-AA397444B261}" destId="{D5DA6B5D-9D96-476E-9236-D86EC5B8B644}" srcOrd="6" destOrd="0" presId="urn:microsoft.com/office/officeart/2005/8/layout/orgChart1"/>
    <dgm:cxn modelId="{C58D0DF0-6A6F-43BE-90E9-916DFA52F320}" type="presParOf" srcId="{9422C596-97E9-48B5-AADB-AA397444B261}" destId="{7668EE60-1E47-4CDB-997B-C8E75B3CFBAA}" srcOrd="7" destOrd="0" presId="urn:microsoft.com/office/officeart/2005/8/layout/orgChart1"/>
    <dgm:cxn modelId="{7FA4E82B-C941-48C5-872C-3E8F0827EEF3}" type="presParOf" srcId="{7668EE60-1E47-4CDB-997B-C8E75B3CFBAA}" destId="{FE64B13E-FF07-4653-BD0B-88F8924FAD8F}" srcOrd="0" destOrd="0" presId="urn:microsoft.com/office/officeart/2005/8/layout/orgChart1"/>
    <dgm:cxn modelId="{EC51161F-D692-404A-9610-697E0E4F995F}" type="presParOf" srcId="{FE64B13E-FF07-4653-BD0B-88F8924FAD8F}" destId="{934F146F-686A-40BE-8FF3-341275813A53}" srcOrd="0" destOrd="0" presId="urn:microsoft.com/office/officeart/2005/8/layout/orgChart1"/>
    <dgm:cxn modelId="{F0237D7F-6BC5-4952-ABB8-C38054A776CD}" type="presParOf" srcId="{FE64B13E-FF07-4653-BD0B-88F8924FAD8F}" destId="{C9BB40CB-C1FF-4AD2-929C-43FA4A27B7DC}" srcOrd="1" destOrd="0" presId="urn:microsoft.com/office/officeart/2005/8/layout/orgChart1"/>
    <dgm:cxn modelId="{CECDCFF3-D517-42AE-BE6C-C103A1E64BEB}" type="presParOf" srcId="{7668EE60-1E47-4CDB-997B-C8E75B3CFBAA}" destId="{1D6CD771-6DB5-421C-A4C6-4877172C944F}" srcOrd="1" destOrd="0" presId="urn:microsoft.com/office/officeart/2005/8/layout/orgChart1"/>
    <dgm:cxn modelId="{EDB29D75-F3D0-40A2-9BA8-E46ABEFA7F2A}" type="presParOf" srcId="{7668EE60-1E47-4CDB-997B-C8E75B3CFBAA}" destId="{0518FD10-EBD5-495D-9CFB-76BB955398DB}" srcOrd="2" destOrd="0" presId="urn:microsoft.com/office/officeart/2005/8/layout/orgChart1"/>
    <dgm:cxn modelId="{12FA50F0-D14F-46DE-990D-869BC833D677}" type="presParOf" srcId="{625B0F7D-D8BC-40DB-A233-0AD4E99C9A71}" destId="{4A2852EA-EA69-465E-9E49-2780C0CBF5B3}" srcOrd="2" destOrd="0" presId="urn:microsoft.com/office/officeart/2005/8/layout/orgChart1"/>
    <dgm:cxn modelId="{65C0EDCF-538C-4EF3-B134-B684E84FC6D8}" type="presParOf" srcId="{FB4F82AF-6741-45B9-BC7D-27CF37BFA8C6}" destId="{F7C5FE25-B025-4B8B-A046-E06CE7A04BD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A6B5D-9D96-476E-9236-D86EC5B8B644}">
      <dsp:nvSpPr>
        <dsp:cNvPr id="0" name=""/>
        <dsp:cNvSpPr/>
      </dsp:nvSpPr>
      <dsp:spPr>
        <a:xfrm>
          <a:off x="5788694" y="1619700"/>
          <a:ext cx="200545" cy="3462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2759"/>
              </a:lnTo>
              <a:lnTo>
                <a:pt x="200545" y="3462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DAA38-D0B0-4954-AD89-FAB0AC9C388B}">
      <dsp:nvSpPr>
        <dsp:cNvPr id="0" name=""/>
        <dsp:cNvSpPr/>
      </dsp:nvSpPr>
      <dsp:spPr>
        <a:xfrm>
          <a:off x="5788694" y="1619700"/>
          <a:ext cx="200545" cy="251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508"/>
              </a:lnTo>
              <a:lnTo>
                <a:pt x="200545" y="2513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66FFA-3F74-47A2-885C-9B7CC50CD87E}">
      <dsp:nvSpPr>
        <dsp:cNvPr id="0" name=""/>
        <dsp:cNvSpPr/>
      </dsp:nvSpPr>
      <dsp:spPr>
        <a:xfrm>
          <a:off x="5788694" y="1619700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561D9-59D4-4377-A196-3AE5263BC492}">
      <dsp:nvSpPr>
        <dsp:cNvPr id="0" name=""/>
        <dsp:cNvSpPr/>
      </dsp:nvSpPr>
      <dsp:spPr>
        <a:xfrm>
          <a:off x="5788694" y="1619700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023A9-1A16-4BA4-AF3B-84AF33439FF2}">
      <dsp:nvSpPr>
        <dsp:cNvPr id="0" name=""/>
        <dsp:cNvSpPr/>
      </dsp:nvSpPr>
      <dsp:spPr>
        <a:xfrm>
          <a:off x="3896878" y="670450"/>
          <a:ext cx="2426605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2426605" y="140382"/>
              </a:lnTo>
              <a:lnTo>
                <a:pt x="2426605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81872-DDA6-44CA-85D3-7F8E12A61012}">
      <dsp:nvSpPr>
        <dsp:cNvPr id="0" name=""/>
        <dsp:cNvSpPr/>
      </dsp:nvSpPr>
      <dsp:spPr>
        <a:xfrm>
          <a:off x="3896878" y="67045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A4674-A940-49CC-86D3-7352D21834E5}">
      <dsp:nvSpPr>
        <dsp:cNvPr id="0" name=""/>
        <dsp:cNvSpPr/>
      </dsp:nvSpPr>
      <dsp:spPr>
        <a:xfrm>
          <a:off x="3088009" y="67045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059C2-F5F7-4798-9C2B-43EEB2768256}">
      <dsp:nvSpPr>
        <dsp:cNvPr id="0" name=""/>
        <dsp:cNvSpPr/>
      </dsp:nvSpPr>
      <dsp:spPr>
        <a:xfrm>
          <a:off x="1470273" y="670450"/>
          <a:ext cx="2426605" cy="280764"/>
        </a:xfrm>
        <a:custGeom>
          <a:avLst/>
          <a:gdLst/>
          <a:ahLst/>
          <a:cxnLst/>
          <a:rect l="0" t="0" r="0" b="0"/>
          <a:pathLst>
            <a:path>
              <a:moveTo>
                <a:pt x="2426605" y="0"/>
              </a:moveTo>
              <a:lnTo>
                <a:pt x="2426605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63A70-2D48-4AA9-8668-C415A182AFE3}">
      <dsp:nvSpPr>
        <dsp:cNvPr id="0" name=""/>
        <dsp:cNvSpPr/>
      </dsp:nvSpPr>
      <dsp:spPr>
        <a:xfrm>
          <a:off x="3228392" y="1963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Home </a:t>
          </a:r>
        </a:p>
      </dsp:txBody>
      <dsp:txXfrm>
        <a:off x="3228392" y="1963"/>
        <a:ext cx="1336972" cy="668486"/>
      </dsp:txXfrm>
    </dsp:sp>
    <dsp:sp modelId="{79C23BF0-047C-4353-A457-797D14AE58BF}">
      <dsp:nvSpPr>
        <dsp:cNvPr id="0" name=""/>
        <dsp:cNvSpPr/>
      </dsp:nvSpPr>
      <dsp:spPr>
        <a:xfrm>
          <a:off x="801786" y="95121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Contact US</a:t>
          </a:r>
        </a:p>
      </dsp:txBody>
      <dsp:txXfrm>
        <a:off x="801786" y="951214"/>
        <a:ext cx="1336972" cy="668486"/>
      </dsp:txXfrm>
    </dsp:sp>
    <dsp:sp modelId="{7D370C95-DCC4-4B7F-AAC8-DBCDFEAE9D36}">
      <dsp:nvSpPr>
        <dsp:cNvPr id="0" name=""/>
        <dsp:cNvSpPr/>
      </dsp:nvSpPr>
      <dsp:spPr>
        <a:xfrm>
          <a:off x="2419523" y="95121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Location</a:t>
          </a:r>
        </a:p>
      </dsp:txBody>
      <dsp:txXfrm>
        <a:off x="2419523" y="951214"/>
        <a:ext cx="1336972" cy="668486"/>
      </dsp:txXfrm>
    </dsp:sp>
    <dsp:sp modelId="{FE0CD302-AB93-4D76-B2B0-D18D4888BFE8}">
      <dsp:nvSpPr>
        <dsp:cNvPr id="0" name=""/>
        <dsp:cNvSpPr/>
      </dsp:nvSpPr>
      <dsp:spPr>
        <a:xfrm>
          <a:off x="4037260" y="95121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Grooming Services</a:t>
          </a:r>
        </a:p>
      </dsp:txBody>
      <dsp:txXfrm>
        <a:off x="4037260" y="951214"/>
        <a:ext cx="1336972" cy="668486"/>
      </dsp:txXfrm>
    </dsp:sp>
    <dsp:sp modelId="{6B6ED88E-09D4-4750-9B8D-84EECA9B2734}">
      <dsp:nvSpPr>
        <dsp:cNvPr id="0" name=""/>
        <dsp:cNvSpPr/>
      </dsp:nvSpPr>
      <dsp:spPr>
        <a:xfrm>
          <a:off x="5654997" y="95121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 to pick a good Pet</a:t>
          </a:r>
        </a:p>
      </dsp:txBody>
      <dsp:txXfrm>
        <a:off x="5654997" y="951214"/>
        <a:ext cx="1336972" cy="668486"/>
      </dsp:txXfrm>
    </dsp:sp>
    <dsp:sp modelId="{9FF3EC9E-48A2-4640-B182-696BF8C382F2}">
      <dsp:nvSpPr>
        <dsp:cNvPr id="0" name=""/>
        <dsp:cNvSpPr/>
      </dsp:nvSpPr>
      <dsp:spPr>
        <a:xfrm>
          <a:off x="5989240" y="190046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Level 1</a:t>
          </a:r>
        </a:p>
      </dsp:txBody>
      <dsp:txXfrm>
        <a:off x="5989240" y="1900465"/>
        <a:ext cx="1336972" cy="668486"/>
      </dsp:txXfrm>
    </dsp:sp>
    <dsp:sp modelId="{9618708F-59DB-4164-AE15-C573253C6151}">
      <dsp:nvSpPr>
        <dsp:cNvPr id="0" name=""/>
        <dsp:cNvSpPr/>
      </dsp:nvSpPr>
      <dsp:spPr>
        <a:xfrm>
          <a:off x="5989240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Level 2</a:t>
          </a:r>
        </a:p>
      </dsp:txBody>
      <dsp:txXfrm>
        <a:off x="5989240" y="2849715"/>
        <a:ext cx="1336972" cy="668486"/>
      </dsp:txXfrm>
    </dsp:sp>
    <dsp:sp modelId="{14734530-40F3-416D-AE0A-31CEBBC595A2}">
      <dsp:nvSpPr>
        <dsp:cNvPr id="0" name=""/>
        <dsp:cNvSpPr/>
      </dsp:nvSpPr>
      <dsp:spPr>
        <a:xfrm>
          <a:off x="5989240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Level 3</a:t>
          </a:r>
        </a:p>
      </dsp:txBody>
      <dsp:txXfrm>
        <a:off x="5989240" y="3798966"/>
        <a:ext cx="1336972" cy="668486"/>
      </dsp:txXfrm>
    </dsp:sp>
    <dsp:sp modelId="{934F146F-686A-40BE-8FF3-341275813A53}">
      <dsp:nvSpPr>
        <dsp:cNvPr id="0" name=""/>
        <dsp:cNvSpPr/>
      </dsp:nvSpPr>
      <dsp:spPr>
        <a:xfrm>
          <a:off x="5989240" y="474821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Level 4</a:t>
          </a:r>
        </a:p>
      </dsp:txBody>
      <dsp:txXfrm>
        <a:off x="5989240" y="4748216"/>
        <a:ext cx="1336972" cy="668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95CE-1923-795F-B420-F3369029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369DC-E819-4315-DFBE-DCAA1DE42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BD87-BEA6-5A0C-BB58-36069B1F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8B23-9CFA-4E1F-9701-0EECC6883DF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39E3-325B-38CE-C81B-8A512E96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E0F5-4AA8-07B4-8766-7C430B01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DBCE-F108-4DD1-B5A4-4F9375BE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4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5047-D6B6-4B3D-B573-2E928C3F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775C2-498D-AA03-787C-07E8B235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6B9F-097C-29D2-874E-CB078DAF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8B23-9CFA-4E1F-9701-0EECC6883DF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BAF2-B1BF-42C2-AF9C-63CD2D7A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3C2C3-0E04-5403-E609-18136811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DBCE-F108-4DD1-B5A4-4F9375BE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FC3CD-CB1A-CC28-DA0D-C0C20521D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E4018-0530-D719-9AA5-ABC94F2BA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8B59F-451B-80B5-9332-ACE4F26B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8B23-9CFA-4E1F-9701-0EECC6883DF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690BC-BAAF-84BF-A3CA-468746DE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A9A8-89ED-A77E-C49D-E6FFD72D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DBCE-F108-4DD1-B5A4-4F9375BE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4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9B33-2AFA-1A4D-2E38-C552A465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C87A-FB01-7D05-1E39-431E5683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716B-BA77-6364-5E73-E931547C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8B23-9CFA-4E1F-9701-0EECC6883DF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9B08-A10B-4400-76F8-45E22B97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22C6-8215-EA20-2F59-71C16C5A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DBCE-F108-4DD1-B5A4-4F9375BE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26B5-557D-0001-1200-9F12CC5A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F20FA-558B-A1C1-25C1-ABED4A72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54D0-FA53-2262-70FD-ED189B15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8B23-9CFA-4E1F-9701-0EECC6883DF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F3C0-13F9-98E0-37AF-CF2150C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A36A-927B-C914-5365-16B40AA9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DBCE-F108-4DD1-B5A4-4F9375BE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2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A17E-48D1-0338-4B73-D33709B1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17F6-D29A-34F8-1E92-1B86CD3C1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BC4B-49D5-9295-5A2D-173D0B681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B6281-6C16-7BC9-C309-B4EB66F4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8B23-9CFA-4E1F-9701-0EECC6883DF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57206-0179-43B3-09E1-08A0966F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8470-5FFD-502F-7D69-1D41D944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DBCE-F108-4DD1-B5A4-4F9375BE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1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2CA6-CA65-A015-52C8-EAD6DCCB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5E931-0477-731D-37C7-6A4D18FE5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61584-53CD-B1B3-1BF3-5255CBBD3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AECD4-1F2D-C467-F803-48F318143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C14F7-4BA5-3CA2-776C-B779B902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DB554-6D71-C9F0-A510-7B7F749D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8B23-9CFA-4E1F-9701-0EECC6883DF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63259-0134-E578-8887-F4BA7F97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07B5E-C0AD-D844-F385-8407A685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DBCE-F108-4DD1-B5A4-4F9375BE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6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6349-C916-D985-BE8B-870D5F74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5ED24-671A-83ED-2F78-3930866E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8B23-9CFA-4E1F-9701-0EECC6883DF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99DFA-64C1-3E26-5BD9-3CCF8A70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A5D5D-6302-CC87-A6D3-9FB3D6E0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DBCE-F108-4DD1-B5A4-4F9375BE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4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21605-D8D3-051A-74C9-0F74AFA6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8B23-9CFA-4E1F-9701-0EECC6883DF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E2613-EF17-D8F4-E73D-54EB34AB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10EE5-CD81-5D8D-7CD1-AFC0F23F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DBCE-F108-4DD1-B5A4-4F9375BE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59E5-A46A-4D5C-4A8D-551B5799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B13CC-453A-DF0C-B9C2-D588C4F28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BA6D6-2652-BE18-18BD-F45B8D14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3A10D-F451-91B0-8CF5-42AED488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8B23-9CFA-4E1F-9701-0EECC6883DF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B1D79-0387-ABB3-7949-E66BB8C3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54975-3ED8-B57E-FCB9-78CC6D6B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DBCE-F108-4DD1-B5A4-4F9375BE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3D2B-FC3E-3129-8D09-B6E2C5E7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61A88-697D-D255-46F5-68965CB4D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ABA19-EBF8-D443-9427-464D7F715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3829E-FD16-B836-65B6-5C295849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8B23-9CFA-4E1F-9701-0EECC6883DF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76910-280B-F0C8-5B15-5B5D6EE3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7BDB-0480-8B50-148C-A57E4726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DBCE-F108-4DD1-B5A4-4F9375BE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1F2D3-EE09-029B-7DB4-84966D7A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38277-36D9-47A3-A8A4-E8AEFD51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39E03-EF29-46B9-1CD1-E56BFF3DF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8B23-9CFA-4E1F-9701-0EECC6883DF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5C436-E1DA-6FBC-8EA1-F8E6910E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54CF-8700-E965-2C15-BD373F976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DBCE-F108-4DD1-B5A4-4F9375BE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4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82C393-8811-C2E9-83BF-B7B34A3E6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207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08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BD063E-D36C-6ACD-7D72-B0163DD943B2}"/>
              </a:ext>
            </a:extLst>
          </p:cNvPr>
          <p:cNvSpPr/>
          <p:nvPr/>
        </p:nvSpPr>
        <p:spPr>
          <a:xfrm>
            <a:off x="0" y="0"/>
            <a:ext cx="12191999" cy="80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pick a good pet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6A6FA0-3661-4346-4657-5DD9E3316542}"/>
              </a:ext>
            </a:extLst>
          </p:cNvPr>
          <p:cNvSpPr/>
          <p:nvPr/>
        </p:nvSpPr>
        <p:spPr>
          <a:xfrm>
            <a:off x="0" y="5814204"/>
            <a:ext cx="12191999" cy="104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Footer/ copyright/ Last updated/ Email 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B68C79-0F93-FCBC-9527-B2E2AA2C0273}"/>
              </a:ext>
            </a:extLst>
          </p:cNvPr>
          <p:cNvSpPr/>
          <p:nvPr/>
        </p:nvSpPr>
        <p:spPr>
          <a:xfrm>
            <a:off x="586596" y="1397478"/>
            <a:ext cx="2199736" cy="13716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Links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6F53C-D8DA-43C3-82F9-B8DF22D97B19}"/>
              </a:ext>
            </a:extLst>
          </p:cNvPr>
          <p:cNvSpPr/>
          <p:nvPr/>
        </p:nvSpPr>
        <p:spPr>
          <a:xfrm>
            <a:off x="5753819" y="1915064"/>
            <a:ext cx="4373592" cy="252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pick a good pet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FB58E-EF48-F052-C708-6070EAF7B44D}"/>
              </a:ext>
            </a:extLst>
          </p:cNvPr>
          <p:cNvSpPr/>
          <p:nvPr/>
        </p:nvSpPr>
        <p:spPr>
          <a:xfrm>
            <a:off x="271732" y="4802757"/>
            <a:ext cx="1414732" cy="5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</a:t>
            </a:r>
          </a:p>
        </p:txBody>
      </p:sp>
    </p:spTree>
    <p:extLst>
      <p:ext uri="{BB962C8B-B14F-4D97-AF65-F5344CB8AC3E}">
        <p14:creationId xmlns:p14="http://schemas.microsoft.com/office/powerpoint/2010/main" val="206268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1940B-82EE-3049-E41F-F8A75C514F96}"/>
              </a:ext>
            </a:extLst>
          </p:cNvPr>
          <p:cNvSpPr/>
          <p:nvPr/>
        </p:nvSpPr>
        <p:spPr>
          <a:xfrm>
            <a:off x="0" y="0"/>
            <a:ext cx="12191999" cy="80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Header/ Logo/ Company 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DC899D-B5AD-EA00-02F7-EF480A7FCACC}"/>
              </a:ext>
            </a:extLst>
          </p:cNvPr>
          <p:cNvSpPr/>
          <p:nvPr/>
        </p:nvSpPr>
        <p:spPr>
          <a:xfrm>
            <a:off x="586596" y="1397478"/>
            <a:ext cx="2199736" cy="1371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Links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59EFF-5635-708C-5CEB-527D512D1C35}"/>
              </a:ext>
            </a:extLst>
          </p:cNvPr>
          <p:cNvSpPr/>
          <p:nvPr/>
        </p:nvSpPr>
        <p:spPr>
          <a:xfrm>
            <a:off x="5339750" y="1250829"/>
            <a:ext cx="3907766" cy="3976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dirty="0"/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8CB17-B521-7F91-986C-62D567AC210A}"/>
              </a:ext>
            </a:extLst>
          </p:cNvPr>
          <p:cNvSpPr/>
          <p:nvPr/>
        </p:nvSpPr>
        <p:spPr>
          <a:xfrm>
            <a:off x="0" y="5814204"/>
            <a:ext cx="12191999" cy="104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Footer/ copyright/ Last updated/ Email info</a:t>
            </a:r>
          </a:p>
        </p:txBody>
      </p:sp>
    </p:spTree>
    <p:extLst>
      <p:ext uri="{BB962C8B-B14F-4D97-AF65-F5344CB8AC3E}">
        <p14:creationId xmlns:p14="http://schemas.microsoft.com/office/powerpoint/2010/main" val="363865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5A066-D0BA-6C26-2414-EFB388CD89F6}"/>
              </a:ext>
            </a:extLst>
          </p:cNvPr>
          <p:cNvSpPr/>
          <p:nvPr/>
        </p:nvSpPr>
        <p:spPr>
          <a:xfrm>
            <a:off x="0" y="5814204"/>
            <a:ext cx="12191999" cy="104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Footer/ copyright/ Last updated/ Email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BB0315-6A8B-F44F-FA66-F95B34AF42C9}"/>
              </a:ext>
            </a:extLst>
          </p:cNvPr>
          <p:cNvSpPr/>
          <p:nvPr/>
        </p:nvSpPr>
        <p:spPr>
          <a:xfrm>
            <a:off x="0" y="0"/>
            <a:ext cx="12191999" cy="80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7E7539-15A2-49A7-EB1C-5F506B1E3A92}"/>
              </a:ext>
            </a:extLst>
          </p:cNvPr>
          <p:cNvSpPr/>
          <p:nvPr/>
        </p:nvSpPr>
        <p:spPr>
          <a:xfrm>
            <a:off x="586596" y="1397478"/>
            <a:ext cx="2199736" cy="1371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Links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DD71F-C806-BCEF-E993-03B328683E68}"/>
              </a:ext>
            </a:extLst>
          </p:cNvPr>
          <p:cNvSpPr/>
          <p:nvPr/>
        </p:nvSpPr>
        <p:spPr>
          <a:xfrm>
            <a:off x="5753819" y="1915064"/>
            <a:ext cx="4373592" cy="252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Information </a:t>
            </a:r>
          </a:p>
        </p:txBody>
      </p:sp>
    </p:spTree>
    <p:extLst>
      <p:ext uri="{BB962C8B-B14F-4D97-AF65-F5344CB8AC3E}">
        <p14:creationId xmlns:p14="http://schemas.microsoft.com/office/powerpoint/2010/main" val="249081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9E7DB5-50E5-245B-D22E-698C93155010}"/>
              </a:ext>
            </a:extLst>
          </p:cNvPr>
          <p:cNvSpPr/>
          <p:nvPr/>
        </p:nvSpPr>
        <p:spPr>
          <a:xfrm>
            <a:off x="0" y="0"/>
            <a:ext cx="12191999" cy="80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F6DB99-E8F9-B33C-1257-BAFAF1521981}"/>
              </a:ext>
            </a:extLst>
          </p:cNvPr>
          <p:cNvSpPr/>
          <p:nvPr/>
        </p:nvSpPr>
        <p:spPr>
          <a:xfrm>
            <a:off x="0" y="5814204"/>
            <a:ext cx="12191999" cy="104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Footer/ copyright/ Last updated/ Email 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F3C35E-7E9D-A817-ABC1-172723A5B974}"/>
              </a:ext>
            </a:extLst>
          </p:cNvPr>
          <p:cNvSpPr/>
          <p:nvPr/>
        </p:nvSpPr>
        <p:spPr>
          <a:xfrm>
            <a:off x="586596" y="1397478"/>
            <a:ext cx="2199736" cy="1371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Links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5390A1-6ADA-7641-C5E4-5A4FD93C7094}"/>
              </a:ext>
            </a:extLst>
          </p:cNvPr>
          <p:cNvSpPr/>
          <p:nvPr/>
        </p:nvSpPr>
        <p:spPr>
          <a:xfrm>
            <a:off x="5753819" y="1915064"/>
            <a:ext cx="4373592" cy="252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05034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B8047-9CB9-29E8-F0C6-6C9BB234BD0D}"/>
              </a:ext>
            </a:extLst>
          </p:cNvPr>
          <p:cNvSpPr/>
          <p:nvPr/>
        </p:nvSpPr>
        <p:spPr>
          <a:xfrm>
            <a:off x="0" y="0"/>
            <a:ext cx="12191999" cy="80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7139D7-7B8F-AB3D-DF7E-ED5293B9CCDB}"/>
              </a:ext>
            </a:extLst>
          </p:cNvPr>
          <p:cNvSpPr/>
          <p:nvPr/>
        </p:nvSpPr>
        <p:spPr>
          <a:xfrm>
            <a:off x="0" y="5814204"/>
            <a:ext cx="12191999" cy="104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Footer/ copyright/ Last updated/ Email 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CB1A3C-0F90-C04C-3D4E-ECBDABFD3732}"/>
              </a:ext>
            </a:extLst>
          </p:cNvPr>
          <p:cNvSpPr/>
          <p:nvPr/>
        </p:nvSpPr>
        <p:spPr>
          <a:xfrm>
            <a:off x="586596" y="1397478"/>
            <a:ext cx="2199736" cy="1371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Links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7459A-77EC-14CF-C019-AA3CC56BCA18}"/>
              </a:ext>
            </a:extLst>
          </p:cNvPr>
          <p:cNvSpPr/>
          <p:nvPr/>
        </p:nvSpPr>
        <p:spPr>
          <a:xfrm>
            <a:off x="5753819" y="1915064"/>
            <a:ext cx="4373592" cy="252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Services Information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5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4FF98-39B7-CAB1-9547-5ED7B3790057}"/>
              </a:ext>
            </a:extLst>
          </p:cNvPr>
          <p:cNvSpPr/>
          <p:nvPr/>
        </p:nvSpPr>
        <p:spPr>
          <a:xfrm>
            <a:off x="0" y="0"/>
            <a:ext cx="12191999" cy="80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pick a good pet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5B8715-F410-08C9-1059-F4BE9DEA7030}"/>
              </a:ext>
            </a:extLst>
          </p:cNvPr>
          <p:cNvSpPr/>
          <p:nvPr/>
        </p:nvSpPr>
        <p:spPr>
          <a:xfrm>
            <a:off x="0" y="5814204"/>
            <a:ext cx="12191999" cy="104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Footer/ copyright/ Last updated/ Email 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791BB-D742-EA33-69A0-DBFF619317A7}"/>
              </a:ext>
            </a:extLst>
          </p:cNvPr>
          <p:cNvSpPr/>
          <p:nvPr/>
        </p:nvSpPr>
        <p:spPr>
          <a:xfrm>
            <a:off x="586596" y="1397478"/>
            <a:ext cx="2199736" cy="13716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Links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5A9D1-E5CE-2395-173D-7D561CFDB06E}"/>
              </a:ext>
            </a:extLst>
          </p:cNvPr>
          <p:cNvSpPr/>
          <p:nvPr/>
        </p:nvSpPr>
        <p:spPr>
          <a:xfrm>
            <a:off x="5753819" y="1915064"/>
            <a:ext cx="4373592" cy="252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u="sng" dirty="0"/>
              <a:t>Text</a:t>
            </a:r>
            <a:r>
              <a:rPr lang="en-US" dirty="0"/>
              <a:t> on how to pick a good pet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BE616-0072-2CFD-9889-6023162A28E0}"/>
              </a:ext>
            </a:extLst>
          </p:cNvPr>
          <p:cNvSpPr/>
          <p:nvPr/>
        </p:nvSpPr>
        <p:spPr>
          <a:xfrm>
            <a:off x="10127411" y="4860985"/>
            <a:ext cx="1414732" cy="5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93649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C139A7-0253-F9AA-7C27-2B0D71A590D4}"/>
              </a:ext>
            </a:extLst>
          </p:cNvPr>
          <p:cNvSpPr/>
          <p:nvPr/>
        </p:nvSpPr>
        <p:spPr>
          <a:xfrm>
            <a:off x="0" y="0"/>
            <a:ext cx="12191999" cy="80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pick a good pet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C667BB-FC98-B1E7-8AD4-D5D6C12C7AF3}"/>
              </a:ext>
            </a:extLst>
          </p:cNvPr>
          <p:cNvSpPr/>
          <p:nvPr/>
        </p:nvSpPr>
        <p:spPr>
          <a:xfrm>
            <a:off x="0" y="5814204"/>
            <a:ext cx="12191999" cy="104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Footer/ copyright/ Last updated/ Email info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F36943-0D7B-0FF3-2DD2-4C4DA3BABD6A}"/>
              </a:ext>
            </a:extLst>
          </p:cNvPr>
          <p:cNvSpPr/>
          <p:nvPr/>
        </p:nvSpPr>
        <p:spPr>
          <a:xfrm>
            <a:off x="586596" y="1397478"/>
            <a:ext cx="2199736" cy="13716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Links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C8262-0E61-7D85-5AB8-DD6A59ABB2CB}"/>
              </a:ext>
            </a:extLst>
          </p:cNvPr>
          <p:cNvSpPr/>
          <p:nvPr/>
        </p:nvSpPr>
        <p:spPr>
          <a:xfrm>
            <a:off x="5753819" y="1915064"/>
            <a:ext cx="4373592" cy="252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pick a good pet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3B217-02BD-3C8A-A6F9-4BA51DF6698B}"/>
              </a:ext>
            </a:extLst>
          </p:cNvPr>
          <p:cNvSpPr/>
          <p:nvPr/>
        </p:nvSpPr>
        <p:spPr>
          <a:xfrm>
            <a:off x="10127411" y="4860985"/>
            <a:ext cx="1414732" cy="5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35F76C-794A-C4EB-877E-77219C800526}"/>
              </a:ext>
            </a:extLst>
          </p:cNvPr>
          <p:cNvSpPr/>
          <p:nvPr/>
        </p:nvSpPr>
        <p:spPr>
          <a:xfrm>
            <a:off x="271732" y="4802757"/>
            <a:ext cx="1414732" cy="5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</a:t>
            </a:r>
          </a:p>
        </p:txBody>
      </p:sp>
    </p:spTree>
    <p:extLst>
      <p:ext uri="{BB962C8B-B14F-4D97-AF65-F5344CB8AC3E}">
        <p14:creationId xmlns:p14="http://schemas.microsoft.com/office/powerpoint/2010/main" val="137154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776EB-42CB-2B7B-281B-CA21197C584E}"/>
              </a:ext>
            </a:extLst>
          </p:cNvPr>
          <p:cNvSpPr/>
          <p:nvPr/>
        </p:nvSpPr>
        <p:spPr>
          <a:xfrm>
            <a:off x="0" y="0"/>
            <a:ext cx="12191999" cy="80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pick a good pet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B24177-46AC-AECA-9E5A-17D323885789}"/>
              </a:ext>
            </a:extLst>
          </p:cNvPr>
          <p:cNvSpPr/>
          <p:nvPr/>
        </p:nvSpPr>
        <p:spPr>
          <a:xfrm>
            <a:off x="0" y="5814204"/>
            <a:ext cx="12191999" cy="104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Footer/ copyright/ Last updated/ Email 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8E59C5-B887-8805-090C-653E9E8E72B1}"/>
              </a:ext>
            </a:extLst>
          </p:cNvPr>
          <p:cNvSpPr/>
          <p:nvPr/>
        </p:nvSpPr>
        <p:spPr>
          <a:xfrm>
            <a:off x="586596" y="1397478"/>
            <a:ext cx="2199736" cy="13716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Links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677FF-8F79-2D5F-CA50-11C33DC78F11}"/>
              </a:ext>
            </a:extLst>
          </p:cNvPr>
          <p:cNvSpPr/>
          <p:nvPr/>
        </p:nvSpPr>
        <p:spPr>
          <a:xfrm>
            <a:off x="5753819" y="1915064"/>
            <a:ext cx="4373592" cy="252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pick a good pet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23C93-F759-7591-E393-457328842CDA}"/>
              </a:ext>
            </a:extLst>
          </p:cNvPr>
          <p:cNvSpPr/>
          <p:nvPr/>
        </p:nvSpPr>
        <p:spPr>
          <a:xfrm>
            <a:off x="10127411" y="4860985"/>
            <a:ext cx="1414732" cy="5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18DA7-BFF5-D8FE-0C25-D9F9D7998453}"/>
              </a:ext>
            </a:extLst>
          </p:cNvPr>
          <p:cNvSpPr/>
          <p:nvPr/>
        </p:nvSpPr>
        <p:spPr>
          <a:xfrm>
            <a:off x="271732" y="4802757"/>
            <a:ext cx="1414732" cy="5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</a:t>
            </a:r>
          </a:p>
        </p:txBody>
      </p:sp>
    </p:spTree>
    <p:extLst>
      <p:ext uri="{BB962C8B-B14F-4D97-AF65-F5344CB8AC3E}">
        <p14:creationId xmlns:p14="http://schemas.microsoft.com/office/powerpoint/2010/main" val="316693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E9AC0-1BE0-833E-00BB-68D364B36CE5}"/>
              </a:ext>
            </a:extLst>
          </p:cNvPr>
          <p:cNvSpPr/>
          <p:nvPr/>
        </p:nvSpPr>
        <p:spPr>
          <a:xfrm>
            <a:off x="0" y="0"/>
            <a:ext cx="12191999" cy="80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pick a good pet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0C3BF-653A-66D7-1F1C-FA679930D41D}"/>
              </a:ext>
            </a:extLst>
          </p:cNvPr>
          <p:cNvSpPr/>
          <p:nvPr/>
        </p:nvSpPr>
        <p:spPr>
          <a:xfrm>
            <a:off x="0" y="5814204"/>
            <a:ext cx="12191999" cy="104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Footer/ copyright/ Last updated/ Email 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75218-DE5C-5574-E237-7557C7D2FECC}"/>
              </a:ext>
            </a:extLst>
          </p:cNvPr>
          <p:cNvSpPr/>
          <p:nvPr/>
        </p:nvSpPr>
        <p:spPr>
          <a:xfrm>
            <a:off x="586596" y="1397478"/>
            <a:ext cx="2199736" cy="13716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Links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9FD1D-18AC-705D-F157-921BD5F2570A}"/>
              </a:ext>
            </a:extLst>
          </p:cNvPr>
          <p:cNvSpPr/>
          <p:nvPr/>
        </p:nvSpPr>
        <p:spPr>
          <a:xfrm>
            <a:off x="5753819" y="1915064"/>
            <a:ext cx="4373592" cy="252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pick a good pet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685907-5838-9298-1AB4-20AF78696204}"/>
              </a:ext>
            </a:extLst>
          </p:cNvPr>
          <p:cNvSpPr/>
          <p:nvPr/>
        </p:nvSpPr>
        <p:spPr>
          <a:xfrm>
            <a:off x="10127411" y="4860985"/>
            <a:ext cx="1414732" cy="5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FA599-ACCF-7C39-FF4D-8EC6AC053921}"/>
              </a:ext>
            </a:extLst>
          </p:cNvPr>
          <p:cNvSpPr/>
          <p:nvPr/>
        </p:nvSpPr>
        <p:spPr>
          <a:xfrm>
            <a:off x="271732" y="4802757"/>
            <a:ext cx="1414732" cy="5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</a:t>
            </a:r>
          </a:p>
        </p:txBody>
      </p:sp>
    </p:spTree>
    <p:extLst>
      <p:ext uri="{BB962C8B-B14F-4D97-AF65-F5344CB8AC3E}">
        <p14:creationId xmlns:p14="http://schemas.microsoft.com/office/powerpoint/2010/main" val="242163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Iglesias</dc:creator>
  <cp:lastModifiedBy>Luis Iglesias</cp:lastModifiedBy>
  <cp:revision>6</cp:revision>
  <dcterms:created xsi:type="dcterms:W3CDTF">2023-10-11T23:04:52Z</dcterms:created>
  <dcterms:modified xsi:type="dcterms:W3CDTF">2023-10-11T23:57:24Z</dcterms:modified>
</cp:coreProperties>
</file>