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Iglesias" userId="ee1edfe4ca9fb96d" providerId="LiveId" clId="{97146A64-4E89-4091-888F-0FD0A6C18E40}"/>
    <pc:docChg chg="custSel modSld">
      <pc:chgData name="Luis Iglesias" userId="ee1edfe4ca9fb96d" providerId="LiveId" clId="{97146A64-4E89-4091-888F-0FD0A6C18E40}" dt="2023-12-10T02:01:16.161" v="160" actId="20577"/>
      <pc:docMkLst>
        <pc:docMk/>
      </pc:docMkLst>
      <pc:sldChg chg="modSp">
        <pc:chgData name="Luis Iglesias" userId="ee1edfe4ca9fb96d" providerId="LiveId" clId="{97146A64-4E89-4091-888F-0FD0A6C18E40}" dt="2023-12-10T02:01:16.161" v="160" actId="20577"/>
        <pc:sldMkLst>
          <pc:docMk/>
          <pc:sldMk cId="3746711508" sldId="257"/>
        </pc:sldMkLst>
        <pc:graphicFrameChg chg="mod">
          <ac:chgData name="Luis Iglesias" userId="ee1edfe4ca9fb96d" providerId="LiveId" clId="{97146A64-4E89-4091-888F-0FD0A6C18E40}" dt="2023-12-10T02:01:16.161" v="160" actId="20577"/>
          <ac:graphicFrameMkLst>
            <pc:docMk/>
            <pc:sldMk cId="3746711508" sldId="257"/>
            <ac:graphicFrameMk id="4" creationId="{C69E625F-1EF5-F0C9-AE3E-28A2AB4B72DA}"/>
          </ac:graphicFrameMkLst>
        </pc:graphicFrameChg>
      </pc:sldChg>
      <pc:sldChg chg="modSp mod">
        <pc:chgData name="Luis Iglesias" userId="ee1edfe4ca9fb96d" providerId="LiveId" clId="{97146A64-4E89-4091-888F-0FD0A6C18E40}" dt="2023-12-10T01:41:03.110" v="105" actId="20577"/>
        <pc:sldMkLst>
          <pc:docMk/>
          <pc:sldMk cId="603540143" sldId="262"/>
        </pc:sldMkLst>
        <pc:spChg chg="mod">
          <ac:chgData name="Luis Iglesias" userId="ee1edfe4ca9fb96d" providerId="LiveId" clId="{97146A64-4E89-4091-888F-0FD0A6C18E40}" dt="2023-12-10T01:38:54.901" v="57" actId="20577"/>
          <ac:spMkLst>
            <pc:docMk/>
            <pc:sldMk cId="603540143" sldId="262"/>
            <ac:spMk id="4" creationId="{64C2B2F6-039B-E185-96DF-AD58900DE468}"/>
          </ac:spMkLst>
        </pc:spChg>
        <pc:spChg chg="mod">
          <ac:chgData name="Luis Iglesias" userId="ee1edfe4ca9fb96d" providerId="LiveId" clId="{97146A64-4E89-4091-888F-0FD0A6C18E40}" dt="2023-12-10T01:41:03.110" v="105" actId="20577"/>
          <ac:spMkLst>
            <pc:docMk/>
            <pc:sldMk cId="603540143" sldId="262"/>
            <ac:spMk id="5" creationId="{0516A04D-5395-E891-E14D-F04FF220E2A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24AEB-84FF-4671-832F-EFE4A81161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F744C-417F-4F54-A35C-F1A47E6C3C69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013ABB48-CFAD-40EF-B676-EE759DE5A18F}" type="parTrans" cxnId="{C13E409F-F7B0-4EED-B18A-424CB8D72DEB}">
      <dgm:prSet/>
      <dgm:spPr/>
      <dgm:t>
        <a:bodyPr/>
        <a:lstStyle/>
        <a:p>
          <a:endParaRPr lang="en-US"/>
        </a:p>
      </dgm:t>
    </dgm:pt>
    <dgm:pt modelId="{35780C3E-46AE-4731-9712-27CD849630C6}" type="sibTrans" cxnId="{C13E409F-F7B0-4EED-B18A-424CB8D72DEB}">
      <dgm:prSet/>
      <dgm:spPr/>
      <dgm:t>
        <a:bodyPr/>
        <a:lstStyle/>
        <a:p>
          <a:endParaRPr lang="en-US"/>
        </a:p>
      </dgm:t>
    </dgm:pt>
    <dgm:pt modelId="{EB386A78-689D-47EA-B9B9-E3D1CDE12ED0}">
      <dgm:prSet phldrT="[Text]"/>
      <dgm:spPr/>
      <dgm:t>
        <a:bodyPr/>
        <a:lstStyle/>
        <a:p>
          <a:r>
            <a:rPr lang="en-US" dirty="0"/>
            <a:t>Services</a:t>
          </a:r>
        </a:p>
      </dgm:t>
    </dgm:pt>
    <dgm:pt modelId="{864B5081-3DFA-4975-93E6-B36FAA183F0D}" type="parTrans" cxnId="{72F0AF9A-44F4-4435-AD69-9B45F52102AA}">
      <dgm:prSet/>
      <dgm:spPr/>
      <dgm:t>
        <a:bodyPr/>
        <a:lstStyle/>
        <a:p>
          <a:endParaRPr lang="en-US"/>
        </a:p>
      </dgm:t>
    </dgm:pt>
    <dgm:pt modelId="{2AB202B7-E8FD-4002-8C62-2EC71F50F402}" type="sibTrans" cxnId="{72F0AF9A-44F4-4435-AD69-9B45F52102AA}">
      <dgm:prSet/>
      <dgm:spPr/>
      <dgm:t>
        <a:bodyPr/>
        <a:lstStyle/>
        <a:p>
          <a:endParaRPr lang="en-US"/>
        </a:p>
      </dgm:t>
    </dgm:pt>
    <dgm:pt modelId="{67FA1E16-A970-4159-B3E1-28B77F27D53C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B2C45E32-F026-402A-90F9-0834CF652147}" type="parTrans" cxnId="{34136B67-C156-4013-AD16-6C478D7384E8}">
      <dgm:prSet/>
      <dgm:spPr/>
      <dgm:t>
        <a:bodyPr/>
        <a:lstStyle/>
        <a:p>
          <a:endParaRPr lang="en-US"/>
        </a:p>
      </dgm:t>
    </dgm:pt>
    <dgm:pt modelId="{F94DF943-B376-4963-89CD-A02ACF7C99E9}" type="sibTrans" cxnId="{34136B67-C156-4013-AD16-6C478D7384E8}">
      <dgm:prSet/>
      <dgm:spPr/>
      <dgm:t>
        <a:bodyPr/>
        <a:lstStyle/>
        <a:p>
          <a:endParaRPr lang="en-US"/>
        </a:p>
      </dgm:t>
    </dgm:pt>
    <dgm:pt modelId="{942A4D2B-F2AC-448E-91B9-9995E8DCBB30}">
      <dgm:prSet phldrT="[Text]"/>
      <dgm:spPr/>
      <dgm:t>
        <a:bodyPr/>
        <a:lstStyle/>
        <a:p>
          <a:r>
            <a:rPr lang="en-US" dirty="0"/>
            <a:t>Store Lounge</a:t>
          </a:r>
        </a:p>
      </dgm:t>
    </dgm:pt>
    <dgm:pt modelId="{A38AB1A5-E830-44FD-BB6E-F23C30408150}" type="parTrans" cxnId="{2FB6C72C-780D-4D92-9DF8-CFB32E023FB9}">
      <dgm:prSet/>
      <dgm:spPr/>
      <dgm:t>
        <a:bodyPr/>
        <a:lstStyle/>
        <a:p>
          <a:endParaRPr lang="en-US"/>
        </a:p>
      </dgm:t>
    </dgm:pt>
    <dgm:pt modelId="{745CDCA6-3915-4714-B750-D1115FA0BA8A}" type="sibTrans" cxnId="{2FB6C72C-780D-4D92-9DF8-CFB32E023FB9}">
      <dgm:prSet/>
      <dgm:spPr/>
      <dgm:t>
        <a:bodyPr/>
        <a:lstStyle/>
        <a:p>
          <a:endParaRPr lang="en-US"/>
        </a:p>
      </dgm:t>
    </dgm:pt>
    <dgm:pt modelId="{C84ACE1D-F17B-4464-9388-EF20D752383C}">
      <dgm:prSet phldrT="[Text]"/>
      <dgm:spPr/>
      <dgm:t>
        <a:bodyPr/>
        <a:lstStyle/>
        <a:p>
          <a:r>
            <a:rPr lang="en-US" dirty="0"/>
            <a:t>Buy, Sell, Trade</a:t>
          </a:r>
        </a:p>
      </dgm:t>
    </dgm:pt>
    <dgm:pt modelId="{5A2DBFEF-55AB-4B17-86B7-78D5991713B1}" type="sibTrans" cxnId="{41283E9F-DC76-4B8B-965D-F0B867CA0BDA}">
      <dgm:prSet/>
      <dgm:spPr/>
      <dgm:t>
        <a:bodyPr/>
        <a:lstStyle/>
        <a:p>
          <a:endParaRPr lang="en-US"/>
        </a:p>
      </dgm:t>
    </dgm:pt>
    <dgm:pt modelId="{B2759543-FFF1-48AE-97D7-72C3C4477811}" type="parTrans" cxnId="{41283E9F-DC76-4B8B-965D-F0B867CA0BDA}">
      <dgm:prSet/>
      <dgm:spPr/>
      <dgm:t>
        <a:bodyPr/>
        <a:lstStyle/>
        <a:p>
          <a:endParaRPr lang="en-US"/>
        </a:p>
      </dgm:t>
    </dgm:pt>
    <dgm:pt modelId="{6229C956-34D8-45CE-B397-C881DF7FEB1C}" type="pres">
      <dgm:prSet presAssocID="{22224AEB-84FF-4671-832F-EFE4A81161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556835-E363-4210-AE40-D34B3CD1E60C}" type="pres">
      <dgm:prSet presAssocID="{981F744C-417F-4F54-A35C-F1A47E6C3C69}" presName="hierRoot1" presStyleCnt="0">
        <dgm:presLayoutVars>
          <dgm:hierBranch val="init"/>
        </dgm:presLayoutVars>
      </dgm:prSet>
      <dgm:spPr/>
    </dgm:pt>
    <dgm:pt modelId="{14473014-2201-48B1-AB30-D71088682C8F}" type="pres">
      <dgm:prSet presAssocID="{981F744C-417F-4F54-A35C-F1A47E6C3C69}" presName="rootComposite1" presStyleCnt="0"/>
      <dgm:spPr/>
    </dgm:pt>
    <dgm:pt modelId="{DDFE51C6-CB1C-4E4C-934B-9A60E98DD118}" type="pres">
      <dgm:prSet presAssocID="{981F744C-417F-4F54-A35C-F1A47E6C3C69}" presName="rootText1" presStyleLbl="node0" presStyleIdx="0" presStyleCnt="1">
        <dgm:presLayoutVars>
          <dgm:chPref val="3"/>
        </dgm:presLayoutVars>
      </dgm:prSet>
      <dgm:spPr/>
    </dgm:pt>
    <dgm:pt modelId="{D8FB6DF6-B4EE-41F7-9D7B-06212D407F43}" type="pres">
      <dgm:prSet presAssocID="{981F744C-417F-4F54-A35C-F1A47E6C3C69}" presName="rootConnector1" presStyleLbl="node1" presStyleIdx="0" presStyleCnt="0"/>
      <dgm:spPr/>
    </dgm:pt>
    <dgm:pt modelId="{21D6B168-827C-409E-BA6B-710868E2BB1A}" type="pres">
      <dgm:prSet presAssocID="{981F744C-417F-4F54-A35C-F1A47E6C3C69}" presName="hierChild2" presStyleCnt="0"/>
      <dgm:spPr/>
    </dgm:pt>
    <dgm:pt modelId="{E041735B-F463-475F-889C-642B22858E35}" type="pres">
      <dgm:prSet presAssocID="{864B5081-3DFA-4975-93E6-B36FAA183F0D}" presName="Name37" presStyleLbl="parChTrans1D2" presStyleIdx="0" presStyleCnt="4"/>
      <dgm:spPr/>
    </dgm:pt>
    <dgm:pt modelId="{07FD61E1-9551-4075-93B4-A2418309DC5A}" type="pres">
      <dgm:prSet presAssocID="{EB386A78-689D-47EA-B9B9-E3D1CDE12ED0}" presName="hierRoot2" presStyleCnt="0">
        <dgm:presLayoutVars>
          <dgm:hierBranch val="init"/>
        </dgm:presLayoutVars>
      </dgm:prSet>
      <dgm:spPr/>
    </dgm:pt>
    <dgm:pt modelId="{C564CA46-8770-44C3-A54B-2E97F51A2831}" type="pres">
      <dgm:prSet presAssocID="{EB386A78-689D-47EA-B9B9-E3D1CDE12ED0}" presName="rootComposite" presStyleCnt="0"/>
      <dgm:spPr/>
    </dgm:pt>
    <dgm:pt modelId="{CBEAC0E1-505C-44C5-A287-035BDC00E61A}" type="pres">
      <dgm:prSet presAssocID="{EB386A78-689D-47EA-B9B9-E3D1CDE12ED0}" presName="rootText" presStyleLbl="node2" presStyleIdx="0" presStyleCnt="4">
        <dgm:presLayoutVars>
          <dgm:chPref val="3"/>
        </dgm:presLayoutVars>
      </dgm:prSet>
      <dgm:spPr/>
    </dgm:pt>
    <dgm:pt modelId="{B6D71BFE-D9D9-4010-AC0C-51DF74DB7FA9}" type="pres">
      <dgm:prSet presAssocID="{EB386A78-689D-47EA-B9B9-E3D1CDE12ED0}" presName="rootConnector" presStyleLbl="node2" presStyleIdx="0" presStyleCnt="4"/>
      <dgm:spPr/>
    </dgm:pt>
    <dgm:pt modelId="{694368D7-7EAF-4DC7-9517-6C4AEB619B99}" type="pres">
      <dgm:prSet presAssocID="{EB386A78-689D-47EA-B9B9-E3D1CDE12ED0}" presName="hierChild4" presStyleCnt="0"/>
      <dgm:spPr/>
    </dgm:pt>
    <dgm:pt modelId="{53318E3C-696C-4535-8FA5-5E2AE7442A08}" type="pres">
      <dgm:prSet presAssocID="{EB386A78-689D-47EA-B9B9-E3D1CDE12ED0}" presName="hierChild5" presStyleCnt="0"/>
      <dgm:spPr/>
    </dgm:pt>
    <dgm:pt modelId="{D6EF38FE-9607-48EA-9F40-8F3180DD060D}" type="pres">
      <dgm:prSet presAssocID="{B2C45E32-F026-402A-90F9-0834CF652147}" presName="Name37" presStyleLbl="parChTrans1D2" presStyleIdx="1" presStyleCnt="4"/>
      <dgm:spPr/>
    </dgm:pt>
    <dgm:pt modelId="{68B0908E-6963-4B0B-B0E0-D60168C3CEDE}" type="pres">
      <dgm:prSet presAssocID="{67FA1E16-A970-4159-B3E1-28B77F27D53C}" presName="hierRoot2" presStyleCnt="0">
        <dgm:presLayoutVars>
          <dgm:hierBranch val="init"/>
        </dgm:presLayoutVars>
      </dgm:prSet>
      <dgm:spPr/>
    </dgm:pt>
    <dgm:pt modelId="{9DD91BD5-357F-4180-AE9B-C45A93E7A2AD}" type="pres">
      <dgm:prSet presAssocID="{67FA1E16-A970-4159-B3E1-28B77F27D53C}" presName="rootComposite" presStyleCnt="0"/>
      <dgm:spPr/>
    </dgm:pt>
    <dgm:pt modelId="{C880F4D6-A890-46F3-85F9-A4E1371CDCD9}" type="pres">
      <dgm:prSet presAssocID="{67FA1E16-A970-4159-B3E1-28B77F27D53C}" presName="rootText" presStyleLbl="node2" presStyleIdx="1" presStyleCnt="4" custLinFactNeighborY="6586">
        <dgm:presLayoutVars>
          <dgm:chPref val="3"/>
        </dgm:presLayoutVars>
      </dgm:prSet>
      <dgm:spPr/>
    </dgm:pt>
    <dgm:pt modelId="{C4345077-9FB7-4CD6-ABD6-AF3F4FCC0D36}" type="pres">
      <dgm:prSet presAssocID="{67FA1E16-A970-4159-B3E1-28B77F27D53C}" presName="rootConnector" presStyleLbl="node2" presStyleIdx="1" presStyleCnt="4"/>
      <dgm:spPr/>
    </dgm:pt>
    <dgm:pt modelId="{C37A2864-2149-450B-BDF4-BAB6C3721B96}" type="pres">
      <dgm:prSet presAssocID="{67FA1E16-A970-4159-B3E1-28B77F27D53C}" presName="hierChild4" presStyleCnt="0"/>
      <dgm:spPr/>
    </dgm:pt>
    <dgm:pt modelId="{D7EFAC0A-9E50-4924-AD9A-799200C80B1C}" type="pres">
      <dgm:prSet presAssocID="{67FA1E16-A970-4159-B3E1-28B77F27D53C}" presName="hierChild5" presStyleCnt="0"/>
      <dgm:spPr/>
    </dgm:pt>
    <dgm:pt modelId="{73B35DB8-BA70-4B10-891A-5BD511E2FB79}" type="pres">
      <dgm:prSet presAssocID="{A38AB1A5-E830-44FD-BB6E-F23C30408150}" presName="Name37" presStyleLbl="parChTrans1D2" presStyleIdx="2" presStyleCnt="4"/>
      <dgm:spPr/>
    </dgm:pt>
    <dgm:pt modelId="{51831E5F-A4EB-4646-A8FD-A36B6741A3CF}" type="pres">
      <dgm:prSet presAssocID="{942A4D2B-F2AC-448E-91B9-9995E8DCBB30}" presName="hierRoot2" presStyleCnt="0">
        <dgm:presLayoutVars>
          <dgm:hierBranch val="init"/>
        </dgm:presLayoutVars>
      </dgm:prSet>
      <dgm:spPr/>
    </dgm:pt>
    <dgm:pt modelId="{9C85D4A6-DD33-45BB-89C2-70FB099ABEF2}" type="pres">
      <dgm:prSet presAssocID="{942A4D2B-F2AC-448E-91B9-9995E8DCBB30}" presName="rootComposite" presStyleCnt="0"/>
      <dgm:spPr/>
    </dgm:pt>
    <dgm:pt modelId="{EF3246D0-EB84-4237-998B-3DF2071EBF82}" type="pres">
      <dgm:prSet presAssocID="{942A4D2B-F2AC-448E-91B9-9995E8DCBB30}" presName="rootText" presStyleLbl="node2" presStyleIdx="2" presStyleCnt="4">
        <dgm:presLayoutVars>
          <dgm:chPref val="3"/>
        </dgm:presLayoutVars>
      </dgm:prSet>
      <dgm:spPr/>
    </dgm:pt>
    <dgm:pt modelId="{0363DC22-FA23-435E-8722-541B279B901E}" type="pres">
      <dgm:prSet presAssocID="{942A4D2B-F2AC-448E-91B9-9995E8DCBB30}" presName="rootConnector" presStyleLbl="node2" presStyleIdx="2" presStyleCnt="4"/>
      <dgm:spPr/>
    </dgm:pt>
    <dgm:pt modelId="{1D2E76C9-67A9-4A9A-9A79-96C8549ACF32}" type="pres">
      <dgm:prSet presAssocID="{942A4D2B-F2AC-448E-91B9-9995E8DCBB30}" presName="hierChild4" presStyleCnt="0"/>
      <dgm:spPr/>
    </dgm:pt>
    <dgm:pt modelId="{27FCA9EF-9F16-4282-881E-2D5630775518}" type="pres">
      <dgm:prSet presAssocID="{942A4D2B-F2AC-448E-91B9-9995E8DCBB30}" presName="hierChild5" presStyleCnt="0"/>
      <dgm:spPr/>
    </dgm:pt>
    <dgm:pt modelId="{5400DC92-90F2-4B7D-817B-C7079B6FF511}" type="pres">
      <dgm:prSet presAssocID="{B2759543-FFF1-48AE-97D7-72C3C4477811}" presName="Name37" presStyleLbl="parChTrans1D2" presStyleIdx="3" presStyleCnt="4"/>
      <dgm:spPr/>
    </dgm:pt>
    <dgm:pt modelId="{7C3ED8B3-307F-4456-A543-9CCFE8964167}" type="pres">
      <dgm:prSet presAssocID="{C84ACE1D-F17B-4464-9388-EF20D752383C}" presName="hierRoot2" presStyleCnt="0">
        <dgm:presLayoutVars>
          <dgm:hierBranch val="init"/>
        </dgm:presLayoutVars>
      </dgm:prSet>
      <dgm:spPr/>
    </dgm:pt>
    <dgm:pt modelId="{D48F9A90-9749-450D-8BBF-3F985B3984E0}" type="pres">
      <dgm:prSet presAssocID="{C84ACE1D-F17B-4464-9388-EF20D752383C}" presName="rootComposite" presStyleCnt="0"/>
      <dgm:spPr/>
    </dgm:pt>
    <dgm:pt modelId="{30641F9D-36D7-4DD8-997B-9B9B11F1CEDC}" type="pres">
      <dgm:prSet presAssocID="{C84ACE1D-F17B-4464-9388-EF20D752383C}" presName="rootText" presStyleLbl="node2" presStyleIdx="3" presStyleCnt="4">
        <dgm:presLayoutVars>
          <dgm:chPref val="3"/>
        </dgm:presLayoutVars>
      </dgm:prSet>
      <dgm:spPr/>
    </dgm:pt>
    <dgm:pt modelId="{31DDB9C7-82AE-4EB7-93A2-0EFA21552E79}" type="pres">
      <dgm:prSet presAssocID="{C84ACE1D-F17B-4464-9388-EF20D752383C}" presName="rootConnector" presStyleLbl="node2" presStyleIdx="3" presStyleCnt="4"/>
      <dgm:spPr/>
    </dgm:pt>
    <dgm:pt modelId="{E0216C6B-29D1-40CD-BEB1-E4096DD3426E}" type="pres">
      <dgm:prSet presAssocID="{C84ACE1D-F17B-4464-9388-EF20D752383C}" presName="hierChild4" presStyleCnt="0"/>
      <dgm:spPr/>
    </dgm:pt>
    <dgm:pt modelId="{7A626EB7-D6AE-411E-80E1-12C4B1BE2A37}" type="pres">
      <dgm:prSet presAssocID="{C84ACE1D-F17B-4464-9388-EF20D752383C}" presName="hierChild5" presStyleCnt="0"/>
      <dgm:spPr/>
    </dgm:pt>
    <dgm:pt modelId="{327DDDE8-5B1C-4904-BE89-4D1F939A7493}" type="pres">
      <dgm:prSet presAssocID="{981F744C-417F-4F54-A35C-F1A47E6C3C69}" presName="hierChild3" presStyleCnt="0"/>
      <dgm:spPr/>
    </dgm:pt>
  </dgm:ptLst>
  <dgm:cxnLst>
    <dgm:cxn modelId="{E71DBB1D-E8C9-42A3-AF3A-82CA6DA0DC93}" type="presOf" srcId="{B2759543-FFF1-48AE-97D7-72C3C4477811}" destId="{5400DC92-90F2-4B7D-817B-C7079B6FF511}" srcOrd="0" destOrd="0" presId="urn:microsoft.com/office/officeart/2005/8/layout/orgChart1"/>
    <dgm:cxn modelId="{9882F120-C563-4421-A66F-F7849FD6655A}" type="presOf" srcId="{EB386A78-689D-47EA-B9B9-E3D1CDE12ED0}" destId="{B6D71BFE-D9D9-4010-AC0C-51DF74DB7FA9}" srcOrd="1" destOrd="0" presId="urn:microsoft.com/office/officeart/2005/8/layout/orgChart1"/>
    <dgm:cxn modelId="{3CD23C23-7B0A-4F86-9DD4-FADE4E9F719E}" type="presOf" srcId="{864B5081-3DFA-4975-93E6-B36FAA183F0D}" destId="{E041735B-F463-475F-889C-642B22858E35}" srcOrd="0" destOrd="0" presId="urn:microsoft.com/office/officeart/2005/8/layout/orgChart1"/>
    <dgm:cxn modelId="{C7E78025-CDB8-4D2C-AC47-E37958C4639A}" type="presOf" srcId="{C84ACE1D-F17B-4464-9388-EF20D752383C}" destId="{31DDB9C7-82AE-4EB7-93A2-0EFA21552E79}" srcOrd="1" destOrd="0" presId="urn:microsoft.com/office/officeart/2005/8/layout/orgChart1"/>
    <dgm:cxn modelId="{2FB6C72C-780D-4D92-9DF8-CFB32E023FB9}" srcId="{981F744C-417F-4F54-A35C-F1A47E6C3C69}" destId="{942A4D2B-F2AC-448E-91B9-9995E8DCBB30}" srcOrd="2" destOrd="0" parTransId="{A38AB1A5-E830-44FD-BB6E-F23C30408150}" sibTransId="{745CDCA6-3915-4714-B750-D1115FA0BA8A}"/>
    <dgm:cxn modelId="{0CFD6A3D-FD0F-4DFA-8E72-B8C3033B25D9}" type="presOf" srcId="{A38AB1A5-E830-44FD-BB6E-F23C30408150}" destId="{73B35DB8-BA70-4B10-891A-5BD511E2FB79}" srcOrd="0" destOrd="0" presId="urn:microsoft.com/office/officeart/2005/8/layout/orgChart1"/>
    <dgm:cxn modelId="{465EF75B-23C1-4C56-81C0-8EBFCE992C8B}" type="presOf" srcId="{22224AEB-84FF-4671-832F-EFE4A8116164}" destId="{6229C956-34D8-45CE-B397-C881DF7FEB1C}" srcOrd="0" destOrd="0" presId="urn:microsoft.com/office/officeart/2005/8/layout/orgChart1"/>
    <dgm:cxn modelId="{AA4D3F62-03A4-4406-8831-48932701D718}" type="presOf" srcId="{67FA1E16-A970-4159-B3E1-28B77F27D53C}" destId="{C880F4D6-A890-46F3-85F9-A4E1371CDCD9}" srcOrd="0" destOrd="0" presId="urn:microsoft.com/office/officeart/2005/8/layout/orgChart1"/>
    <dgm:cxn modelId="{34136B67-C156-4013-AD16-6C478D7384E8}" srcId="{981F744C-417F-4F54-A35C-F1A47E6C3C69}" destId="{67FA1E16-A970-4159-B3E1-28B77F27D53C}" srcOrd="1" destOrd="0" parTransId="{B2C45E32-F026-402A-90F9-0834CF652147}" sibTransId="{F94DF943-B376-4963-89CD-A02ACF7C99E9}"/>
    <dgm:cxn modelId="{1DA3B371-1B46-43AF-803A-765D6670F463}" type="presOf" srcId="{981F744C-417F-4F54-A35C-F1A47E6C3C69}" destId="{DDFE51C6-CB1C-4E4C-934B-9A60E98DD118}" srcOrd="0" destOrd="0" presId="urn:microsoft.com/office/officeart/2005/8/layout/orgChart1"/>
    <dgm:cxn modelId="{A8AC7883-2074-4B1E-9056-A21362111D80}" type="presOf" srcId="{C84ACE1D-F17B-4464-9388-EF20D752383C}" destId="{30641F9D-36D7-4DD8-997B-9B9B11F1CEDC}" srcOrd="0" destOrd="0" presId="urn:microsoft.com/office/officeart/2005/8/layout/orgChart1"/>
    <dgm:cxn modelId="{72F0AF9A-44F4-4435-AD69-9B45F52102AA}" srcId="{981F744C-417F-4F54-A35C-F1A47E6C3C69}" destId="{EB386A78-689D-47EA-B9B9-E3D1CDE12ED0}" srcOrd="0" destOrd="0" parTransId="{864B5081-3DFA-4975-93E6-B36FAA183F0D}" sibTransId="{2AB202B7-E8FD-4002-8C62-2EC71F50F402}"/>
    <dgm:cxn modelId="{63F0C79A-756D-4AD2-B9C2-2ADFEFC61303}" type="presOf" srcId="{942A4D2B-F2AC-448E-91B9-9995E8DCBB30}" destId="{EF3246D0-EB84-4237-998B-3DF2071EBF82}" srcOrd="0" destOrd="0" presId="urn:microsoft.com/office/officeart/2005/8/layout/orgChart1"/>
    <dgm:cxn modelId="{41283E9F-DC76-4B8B-965D-F0B867CA0BDA}" srcId="{981F744C-417F-4F54-A35C-F1A47E6C3C69}" destId="{C84ACE1D-F17B-4464-9388-EF20D752383C}" srcOrd="3" destOrd="0" parTransId="{B2759543-FFF1-48AE-97D7-72C3C4477811}" sibTransId="{5A2DBFEF-55AB-4B17-86B7-78D5991713B1}"/>
    <dgm:cxn modelId="{C13E409F-F7B0-4EED-B18A-424CB8D72DEB}" srcId="{22224AEB-84FF-4671-832F-EFE4A8116164}" destId="{981F744C-417F-4F54-A35C-F1A47E6C3C69}" srcOrd="0" destOrd="0" parTransId="{013ABB48-CFAD-40EF-B676-EE759DE5A18F}" sibTransId="{35780C3E-46AE-4731-9712-27CD849630C6}"/>
    <dgm:cxn modelId="{2D6223B6-3158-46C1-8C86-3A41CA5AC11C}" type="presOf" srcId="{EB386A78-689D-47EA-B9B9-E3D1CDE12ED0}" destId="{CBEAC0E1-505C-44C5-A287-035BDC00E61A}" srcOrd="0" destOrd="0" presId="urn:microsoft.com/office/officeart/2005/8/layout/orgChart1"/>
    <dgm:cxn modelId="{695259BA-6532-4A53-BD8C-1153BF14D660}" type="presOf" srcId="{942A4D2B-F2AC-448E-91B9-9995E8DCBB30}" destId="{0363DC22-FA23-435E-8722-541B279B901E}" srcOrd="1" destOrd="0" presId="urn:microsoft.com/office/officeart/2005/8/layout/orgChart1"/>
    <dgm:cxn modelId="{5D18D1E5-1FC1-43C8-9790-BF1921CD7333}" type="presOf" srcId="{981F744C-417F-4F54-A35C-F1A47E6C3C69}" destId="{D8FB6DF6-B4EE-41F7-9D7B-06212D407F43}" srcOrd="1" destOrd="0" presId="urn:microsoft.com/office/officeart/2005/8/layout/orgChart1"/>
    <dgm:cxn modelId="{6E4A50E7-F251-4607-B790-798C644107AE}" type="presOf" srcId="{67FA1E16-A970-4159-B3E1-28B77F27D53C}" destId="{C4345077-9FB7-4CD6-ABD6-AF3F4FCC0D36}" srcOrd="1" destOrd="0" presId="urn:microsoft.com/office/officeart/2005/8/layout/orgChart1"/>
    <dgm:cxn modelId="{72F849F7-D26F-4654-9966-4AFAF0683AF5}" type="presOf" srcId="{B2C45E32-F026-402A-90F9-0834CF652147}" destId="{D6EF38FE-9607-48EA-9F40-8F3180DD060D}" srcOrd="0" destOrd="0" presId="urn:microsoft.com/office/officeart/2005/8/layout/orgChart1"/>
    <dgm:cxn modelId="{AE514BD0-18A5-4CFD-B05B-CB629D5B9EA8}" type="presParOf" srcId="{6229C956-34D8-45CE-B397-C881DF7FEB1C}" destId="{9D556835-E363-4210-AE40-D34B3CD1E60C}" srcOrd="0" destOrd="0" presId="urn:microsoft.com/office/officeart/2005/8/layout/orgChart1"/>
    <dgm:cxn modelId="{324B808B-A686-49B4-B562-A64348BFD34A}" type="presParOf" srcId="{9D556835-E363-4210-AE40-D34B3CD1E60C}" destId="{14473014-2201-48B1-AB30-D71088682C8F}" srcOrd="0" destOrd="0" presId="urn:microsoft.com/office/officeart/2005/8/layout/orgChart1"/>
    <dgm:cxn modelId="{015AC305-A7DC-4973-87C2-AE7AD6255C8F}" type="presParOf" srcId="{14473014-2201-48B1-AB30-D71088682C8F}" destId="{DDFE51C6-CB1C-4E4C-934B-9A60E98DD118}" srcOrd="0" destOrd="0" presId="urn:microsoft.com/office/officeart/2005/8/layout/orgChart1"/>
    <dgm:cxn modelId="{A571A7CA-EC7E-4B26-8938-0B7EA7F44E3A}" type="presParOf" srcId="{14473014-2201-48B1-AB30-D71088682C8F}" destId="{D8FB6DF6-B4EE-41F7-9D7B-06212D407F43}" srcOrd="1" destOrd="0" presId="urn:microsoft.com/office/officeart/2005/8/layout/orgChart1"/>
    <dgm:cxn modelId="{0BFC5AC9-7F42-4CF7-9ED3-5B6FAB84B922}" type="presParOf" srcId="{9D556835-E363-4210-AE40-D34B3CD1E60C}" destId="{21D6B168-827C-409E-BA6B-710868E2BB1A}" srcOrd="1" destOrd="0" presId="urn:microsoft.com/office/officeart/2005/8/layout/orgChart1"/>
    <dgm:cxn modelId="{D5039229-FE63-43BD-9F51-D14248173225}" type="presParOf" srcId="{21D6B168-827C-409E-BA6B-710868E2BB1A}" destId="{E041735B-F463-475F-889C-642B22858E35}" srcOrd="0" destOrd="0" presId="urn:microsoft.com/office/officeart/2005/8/layout/orgChart1"/>
    <dgm:cxn modelId="{B1BB68CD-5893-4E16-B8B1-902615319714}" type="presParOf" srcId="{21D6B168-827C-409E-BA6B-710868E2BB1A}" destId="{07FD61E1-9551-4075-93B4-A2418309DC5A}" srcOrd="1" destOrd="0" presId="urn:microsoft.com/office/officeart/2005/8/layout/orgChart1"/>
    <dgm:cxn modelId="{8B45AE92-2656-4D9B-9245-95B3D7DC2C41}" type="presParOf" srcId="{07FD61E1-9551-4075-93B4-A2418309DC5A}" destId="{C564CA46-8770-44C3-A54B-2E97F51A2831}" srcOrd="0" destOrd="0" presId="urn:microsoft.com/office/officeart/2005/8/layout/orgChart1"/>
    <dgm:cxn modelId="{8F5E7236-884A-44C6-A3B7-1ABA8A34BFC4}" type="presParOf" srcId="{C564CA46-8770-44C3-A54B-2E97F51A2831}" destId="{CBEAC0E1-505C-44C5-A287-035BDC00E61A}" srcOrd="0" destOrd="0" presId="urn:microsoft.com/office/officeart/2005/8/layout/orgChart1"/>
    <dgm:cxn modelId="{EBAF8D82-FC6D-4442-8F9E-FD79E61511B5}" type="presParOf" srcId="{C564CA46-8770-44C3-A54B-2E97F51A2831}" destId="{B6D71BFE-D9D9-4010-AC0C-51DF74DB7FA9}" srcOrd="1" destOrd="0" presId="urn:microsoft.com/office/officeart/2005/8/layout/orgChart1"/>
    <dgm:cxn modelId="{78493A75-7B09-4F11-A4F4-38AF27570697}" type="presParOf" srcId="{07FD61E1-9551-4075-93B4-A2418309DC5A}" destId="{694368D7-7EAF-4DC7-9517-6C4AEB619B99}" srcOrd="1" destOrd="0" presId="urn:microsoft.com/office/officeart/2005/8/layout/orgChart1"/>
    <dgm:cxn modelId="{14B323DB-F233-4D59-A94D-D6C745053615}" type="presParOf" srcId="{07FD61E1-9551-4075-93B4-A2418309DC5A}" destId="{53318E3C-696C-4535-8FA5-5E2AE7442A08}" srcOrd="2" destOrd="0" presId="urn:microsoft.com/office/officeart/2005/8/layout/orgChart1"/>
    <dgm:cxn modelId="{1D06F542-67BD-4D0E-895F-7613BBB69FFC}" type="presParOf" srcId="{21D6B168-827C-409E-BA6B-710868E2BB1A}" destId="{D6EF38FE-9607-48EA-9F40-8F3180DD060D}" srcOrd="2" destOrd="0" presId="urn:microsoft.com/office/officeart/2005/8/layout/orgChart1"/>
    <dgm:cxn modelId="{7F25779B-981C-4602-93B5-F15970662EE9}" type="presParOf" srcId="{21D6B168-827C-409E-BA6B-710868E2BB1A}" destId="{68B0908E-6963-4B0B-B0E0-D60168C3CEDE}" srcOrd="3" destOrd="0" presId="urn:microsoft.com/office/officeart/2005/8/layout/orgChart1"/>
    <dgm:cxn modelId="{F8A3312C-CA72-490C-A4D5-A675DA25B445}" type="presParOf" srcId="{68B0908E-6963-4B0B-B0E0-D60168C3CEDE}" destId="{9DD91BD5-357F-4180-AE9B-C45A93E7A2AD}" srcOrd="0" destOrd="0" presId="urn:microsoft.com/office/officeart/2005/8/layout/orgChart1"/>
    <dgm:cxn modelId="{3CC5F827-6315-4333-8954-3A5172678DA6}" type="presParOf" srcId="{9DD91BD5-357F-4180-AE9B-C45A93E7A2AD}" destId="{C880F4D6-A890-46F3-85F9-A4E1371CDCD9}" srcOrd="0" destOrd="0" presId="urn:microsoft.com/office/officeart/2005/8/layout/orgChart1"/>
    <dgm:cxn modelId="{E3A72F11-8461-4313-827D-FFC0D8CFA60B}" type="presParOf" srcId="{9DD91BD5-357F-4180-AE9B-C45A93E7A2AD}" destId="{C4345077-9FB7-4CD6-ABD6-AF3F4FCC0D36}" srcOrd="1" destOrd="0" presId="urn:microsoft.com/office/officeart/2005/8/layout/orgChart1"/>
    <dgm:cxn modelId="{6B4ABDCD-E4C6-48F0-BAC0-4C0BE8FCFBE3}" type="presParOf" srcId="{68B0908E-6963-4B0B-B0E0-D60168C3CEDE}" destId="{C37A2864-2149-450B-BDF4-BAB6C3721B96}" srcOrd="1" destOrd="0" presId="urn:microsoft.com/office/officeart/2005/8/layout/orgChart1"/>
    <dgm:cxn modelId="{3327F264-1D2C-49ED-92C8-B0201FF50677}" type="presParOf" srcId="{68B0908E-6963-4B0B-B0E0-D60168C3CEDE}" destId="{D7EFAC0A-9E50-4924-AD9A-799200C80B1C}" srcOrd="2" destOrd="0" presId="urn:microsoft.com/office/officeart/2005/8/layout/orgChart1"/>
    <dgm:cxn modelId="{9C5C74C5-F4B3-43BB-A5DC-F37FD8F3E19A}" type="presParOf" srcId="{21D6B168-827C-409E-BA6B-710868E2BB1A}" destId="{73B35DB8-BA70-4B10-891A-5BD511E2FB79}" srcOrd="4" destOrd="0" presId="urn:microsoft.com/office/officeart/2005/8/layout/orgChart1"/>
    <dgm:cxn modelId="{7FAFEA59-4884-49C4-911A-03D313A3E5E3}" type="presParOf" srcId="{21D6B168-827C-409E-BA6B-710868E2BB1A}" destId="{51831E5F-A4EB-4646-A8FD-A36B6741A3CF}" srcOrd="5" destOrd="0" presId="urn:microsoft.com/office/officeart/2005/8/layout/orgChart1"/>
    <dgm:cxn modelId="{76E79287-5918-41D4-B758-E63EB84FD625}" type="presParOf" srcId="{51831E5F-A4EB-4646-A8FD-A36B6741A3CF}" destId="{9C85D4A6-DD33-45BB-89C2-70FB099ABEF2}" srcOrd="0" destOrd="0" presId="urn:microsoft.com/office/officeart/2005/8/layout/orgChart1"/>
    <dgm:cxn modelId="{EF764AF8-56EA-4A54-A842-F94C12B406C8}" type="presParOf" srcId="{9C85D4A6-DD33-45BB-89C2-70FB099ABEF2}" destId="{EF3246D0-EB84-4237-998B-3DF2071EBF82}" srcOrd="0" destOrd="0" presId="urn:microsoft.com/office/officeart/2005/8/layout/orgChart1"/>
    <dgm:cxn modelId="{E3FAC86E-A9C7-4686-92A2-DF88FB793B43}" type="presParOf" srcId="{9C85D4A6-DD33-45BB-89C2-70FB099ABEF2}" destId="{0363DC22-FA23-435E-8722-541B279B901E}" srcOrd="1" destOrd="0" presId="urn:microsoft.com/office/officeart/2005/8/layout/orgChart1"/>
    <dgm:cxn modelId="{6F3BC7C3-A267-4AC9-BF5E-4D3E290F9C88}" type="presParOf" srcId="{51831E5F-A4EB-4646-A8FD-A36B6741A3CF}" destId="{1D2E76C9-67A9-4A9A-9A79-96C8549ACF32}" srcOrd="1" destOrd="0" presId="urn:microsoft.com/office/officeart/2005/8/layout/orgChart1"/>
    <dgm:cxn modelId="{A7E4AD5E-E1B3-4AC7-AB22-0B5C52293D20}" type="presParOf" srcId="{51831E5F-A4EB-4646-A8FD-A36B6741A3CF}" destId="{27FCA9EF-9F16-4282-881E-2D5630775518}" srcOrd="2" destOrd="0" presId="urn:microsoft.com/office/officeart/2005/8/layout/orgChart1"/>
    <dgm:cxn modelId="{1D41E671-F1CB-420B-ACC7-417B1145CF90}" type="presParOf" srcId="{21D6B168-827C-409E-BA6B-710868E2BB1A}" destId="{5400DC92-90F2-4B7D-817B-C7079B6FF511}" srcOrd="6" destOrd="0" presId="urn:microsoft.com/office/officeart/2005/8/layout/orgChart1"/>
    <dgm:cxn modelId="{BECA1F5D-F7F3-4E9E-985F-673A12E89226}" type="presParOf" srcId="{21D6B168-827C-409E-BA6B-710868E2BB1A}" destId="{7C3ED8B3-307F-4456-A543-9CCFE8964167}" srcOrd="7" destOrd="0" presId="urn:microsoft.com/office/officeart/2005/8/layout/orgChart1"/>
    <dgm:cxn modelId="{7DF26C6A-74E3-4703-AC72-BE2FDE024A8D}" type="presParOf" srcId="{7C3ED8B3-307F-4456-A543-9CCFE8964167}" destId="{D48F9A90-9749-450D-8BBF-3F985B3984E0}" srcOrd="0" destOrd="0" presId="urn:microsoft.com/office/officeart/2005/8/layout/orgChart1"/>
    <dgm:cxn modelId="{AFF10EF5-3738-4FCA-81EA-6792484B76A3}" type="presParOf" srcId="{D48F9A90-9749-450D-8BBF-3F985B3984E0}" destId="{30641F9D-36D7-4DD8-997B-9B9B11F1CEDC}" srcOrd="0" destOrd="0" presId="urn:microsoft.com/office/officeart/2005/8/layout/orgChart1"/>
    <dgm:cxn modelId="{2D9396C7-C817-4A29-A164-AE911DCF2981}" type="presParOf" srcId="{D48F9A90-9749-450D-8BBF-3F985B3984E0}" destId="{31DDB9C7-82AE-4EB7-93A2-0EFA21552E79}" srcOrd="1" destOrd="0" presId="urn:microsoft.com/office/officeart/2005/8/layout/orgChart1"/>
    <dgm:cxn modelId="{18369572-DC41-44D7-A11E-494DD9FB3251}" type="presParOf" srcId="{7C3ED8B3-307F-4456-A543-9CCFE8964167}" destId="{E0216C6B-29D1-40CD-BEB1-E4096DD3426E}" srcOrd="1" destOrd="0" presId="urn:microsoft.com/office/officeart/2005/8/layout/orgChart1"/>
    <dgm:cxn modelId="{29769E9C-BA37-4CA7-9773-BA0B5B80105E}" type="presParOf" srcId="{7C3ED8B3-307F-4456-A543-9CCFE8964167}" destId="{7A626EB7-D6AE-411E-80E1-12C4B1BE2A37}" srcOrd="2" destOrd="0" presId="urn:microsoft.com/office/officeart/2005/8/layout/orgChart1"/>
    <dgm:cxn modelId="{7284C89B-2FBC-40C2-BAAB-78C6B0F04674}" type="presParOf" srcId="{9D556835-E363-4210-AE40-D34B3CD1E60C}" destId="{327DDDE8-5B1C-4904-BE89-4D1F939A749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0DC92-90F2-4B7D-817B-C7079B6FF511}">
      <dsp:nvSpPr>
        <dsp:cNvPr id="0" name=""/>
        <dsp:cNvSpPr/>
      </dsp:nvSpPr>
      <dsp:spPr>
        <a:xfrm>
          <a:off x="4064000" y="252519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3182949" y="184137"/>
              </a:lnTo>
              <a:lnTo>
                <a:pt x="3182949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35DB8-BA70-4B10-891A-5BD511E2FB79}">
      <dsp:nvSpPr>
        <dsp:cNvPr id="0" name=""/>
        <dsp:cNvSpPr/>
      </dsp:nvSpPr>
      <dsp:spPr>
        <a:xfrm>
          <a:off x="4064000" y="252519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1060983" y="184137"/>
              </a:lnTo>
              <a:lnTo>
                <a:pt x="1060983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EF38FE-9607-48EA-9F40-8F3180DD060D}">
      <dsp:nvSpPr>
        <dsp:cNvPr id="0" name=""/>
        <dsp:cNvSpPr/>
      </dsp:nvSpPr>
      <dsp:spPr>
        <a:xfrm>
          <a:off x="3003016" y="2525195"/>
          <a:ext cx="1060983" cy="426024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241886"/>
              </a:lnTo>
              <a:lnTo>
                <a:pt x="0" y="241886"/>
              </a:lnTo>
              <a:lnTo>
                <a:pt x="0" y="4260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1735B-F463-475F-889C-642B22858E35}">
      <dsp:nvSpPr>
        <dsp:cNvPr id="0" name=""/>
        <dsp:cNvSpPr/>
      </dsp:nvSpPr>
      <dsp:spPr>
        <a:xfrm>
          <a:off x="881050" y="252519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3182949" y="0"/>
              </a:moveTo>
              <a:lnTo>
                <a:pt x="3182949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E51C6-CB1C-4E4C-934B-9A60E98DD118}">
      <dsp:nvSpPr>
        <dsp:cNvPr id="0" name=""/>
        <dsp:cNvSpPr/>
      </dsp:nvSpPr>
      <dsp:spPr>
        <a:xfrm>
          <a:off x="3187154" y="1648350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Home</a:t>
          </a:r>
        </a:p>
      </dsp:txBody>
      <dsp:txXfrm>
        <a:off x="3187154" y="1648350"/>
        <a:ext cx="1753691" cy="876845"/>
      </dsp:txXfrm>
    </dsp:sp>
    <dsp:sp modelId="{CBEAC0E1-505C-44C5-A287-035BDC00E61A}">
      <dsp:nvSpPr>
        <dsp:cNvPr id="0" name=""/>
        <dsp:cNvSpPr/>
      </dsp:nvSpPr>
      <dsp:spPr>
        <a:xfrm>
          <a:off x="4204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Services</a:t>
          </a:r>
        </a:p>
      </dsp:txBody>
      <dsp:txXfrm>
        <a:off x="4204" y="2893471"/>
        <a:ext cx="1753691" cy="876845"/>
      </dsp:txXfrm>
    </dsp:sp>
    <dsp:sp modelId="{C880F4D6-A890-46F3-85F9-A4E1371CDCD9}">
      <dsp:nvSpPr>
        <dsp:cNvPr id="0" name=""/>
        <dsp:cNvSpPr/>
      </dsp:nvSpPr>
      <dsp:spPr>
        <a:xfrm>
          <a:off x="2126170" y="2951220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Location</a:t>
          </a:r>
        </a:p>
      </dsp:txBody>
      <dsp:txXfrm>
        <a:off x="2126170" y="2951220"/>
        <a:ext cx="1753691" cy="876845"/>
      </dsp:txXfrm>
    </dsp:sp>
    <dsp:sp modelId="{EF3246D0-EB84-4237-998B-3DF2071EBF82}">
      <dsp:nvSpPr>
        <dsp:cNvPr id="0" name=""/>
        <dsp:cNvSpPr/>
      </dsp:nvSpPr>
      <dsp:spPr>
        <a:xfrm>
          <a:off x="4248137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Store Lounge</a:t>
          </a:r>
        </a:p>
      </dsp:txBody>
      <dsp:txXfrm>
        <a:off x="4248137" y="2893471"/>
        <a:ext cx="1753691" cy="876845"/>
      </dsp:txXfrm>
    </dsp:sp>
    <dsp:sp modelId="{30641F9D-36D7-4DD8-997B-9B9B11F1CEDC}">
      <dsp:nvSpPr>
        <dsp:cNvPr id="0" name=""/>
        <dsp:cNvSpPr/>
      </dsp:nvSpPr>
      <dsp:spPr>
        <a:xfrm>
          <a:off x="6370104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Buy, Sell, Trade</a:t>
          </a:r>
        </a:p>
      </dsp:txBody>
      <dsp:txXfrm>
        <a:off x="6370104" y="2893471"/>
        <a:ext cx="1753691" cy="87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C9C8-C2C5-8C9E-4DB5-0F9A83785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65F14-C3A3-F537-8398-4E6AFCF30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1FDCB-1DB8-4A36-BD11-867DF43E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BF88-728C-49EB-8CF5-34B674818A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741B-B5D7-430D-B889-AB01E08D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8A147-DE9B-1971-BB34-C5E04E16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EF59-FFF3-4CC7-B30D-1FEEC13A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9F04-BE2C-8779-8BB4-AB853CA3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43DE5-992D-46E3-53D1-3319B569C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E3AE7-8387-E94D-5F16-DEA6C903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BF88-728C-49EB-8CF5-34B674818A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9ACA-1C14-F780-8200-5F6DC723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BA59-481C-8CDA-793B-B29F5230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EF59-FFF3-4CC7-B30D-1FEEC13A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98E91-2ABB-A7D0-CECA-3B078219C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A55E2-36F2-B959-3C11-315AB2BDA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5AA60-AFD6-0ECD-5806-F5EF42A0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BF88-728C-49EB-8CF5-34B674818A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31956-66A0-37DB-763A-2176E9DF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A5D8E-1CBA-4A93-23C8-00BFFBD1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EF59-FFF3-4CC7-B30D-1FEEC13A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5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C9C8-A04F-3DE5-0F2A-29C89EFE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78F7-95EC-CABD-06E2-B0607F656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B8C2E-45AE-DCCE-5321-F96AFB73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BF88-728C-49EB-8CF5-34B674818A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883B-C79A-291E-B482-845FD6C8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EE792-D01A-5FD1-20E4-1F3F9925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EF59-FFF3-4CC7-B30D-1FEEC13A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9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4190-0289-3E2C-DB02-D76546B8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71889-9536-2735-97E5-A9223A305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10BC3-BB7D-196E-9DC3-99058C9A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BF88-728C-49EB-8CF5-34B674818A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D95B-C689-601E-4CDA-704F8976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B1E31-0679-45F6-4962-6B88AB5A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EF59-FFF3-4CC7-B30D-1FEEC13A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2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6F70-A332-6263-E47E-AC91F27E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6A94-E05D-787F-90DA-E8AA76FCE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3D68B-D9B0-4F54-2FD0-5301633F8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91629-8A4A-BA70-616E-C358F08F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BF88-728C-49EB-8CF5-34B674818A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99C69-AC1B-D6F6-8DDA-67DD10CE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2B25C-FFB3-EF7D-B4B5-F9F269D8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EF59-FFF3-4CC7-B30D-1FEEC13A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4B39-8822-2C1E-B6B3-5D4FDA8A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833FE-4E95-43A3-0A16-6E8991DA3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B533A-9193-07A4-F417-869C282C3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FE41C-6CAA-17FC-F262-9396DC8C8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F8CD0-56B1-BED1-6098-9BAF4EBE1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65385-9331-FD8F-8636-98E195FD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BF88-728C-49EB-8CF5-34B674818A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8374C-A914-99ED-4158-A9A18C6A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0E514-093D-3A76-B6B3-CF03E31A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EF59-FFF3-4CC7-B30D-1FEEC13A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1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C6CD-DF7D-8213-C18D-E2D48FEB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500B8-3DBF-0D38-F610-A4464A6E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BF88-728C-49EB-8CF5-34B674818A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81079-FB66-7FBA-1267-7DF0D636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C51BC-C436-E099-7028-E1CCC802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EF59-FFF3-4CC7-B30D-1FEEC13A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616A3-46F2-01FE-7BAC-83E1B4ED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BF88-728C-49EB-8CF5-34B674818A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A2EAE-A6B3-5354-8BEC-EC10C509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A4A41-EBE1-EDD1-85F7-6985437D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EF59-FFF3-4CC7-B30D-1FEEC13A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4C5B-7564-BD53-8B9C-1E2FFC08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C43-2820-2B20-3894-2C3D7E1A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C2CF1-7F84-DA1F-E5C7-819567103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0DD65-B7BE-B239-E2B4-2317A1A9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BF88-728C-49EB-8CF5-34B674818A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CE3DD-1B83-6682-6A17-499B01BB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36525-8970-8468-31CB-5AA9037A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EF59-FFF3-4CC7-B30D-1FEEC13A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6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B277-259A-E97B-F312-3F6EC137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7298F-25F3-4A9F-18A2-9D8B5AB28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3F750-9477-6CCF-6682-B2BCBFC72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B6990-E976-AA79-A547-46E425E4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BF88-728C-49EB-8CF5-34B674818A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9F29E-8289-89A1-E1FC-C8A94D0B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66412-3AEA-BB1B-F130-15B87825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EF59-FFF3-4CC7-B30D-1FEEC13A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8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972B8-D078-091C-6EF8-2AF9BD44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BF2CA-95B0-B8A7-0390-41169D1C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F18E-6ED3-6D7B-49DE-BC2DA912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4BF88-728C-49EB-8CF5-34B674818AC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E4B2C-96DA-FCE2-24B0-B80AFE356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D0E94-91F2-B4DC-8627-BEDC10FBF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4EF59-FFF3-4CC7-B30D-1FEEC13A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BC0D-9F2B-9110-9A85-71E731B0D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 choose video game store: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wanted to make a place where you can bring your classic Games and trade them towards a next-gen PlayStation game, Xbox game, and Nintendo game, but also a place where everyone could meet up on weekends, after work, or on their lunch break and play their games.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639E7-2092-2C5E-50FE-B0BE5A963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Title: </a:t>
            </a:r>
            <a:r>
              <a:rPr lang="en-US" dirty="0" err="1"/>
              <a:t>TheGamingZone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804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9E625F-1EF5-F0C9-AE3E-28A2AB4B72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3287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71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50FF49-C186-3142-FEEC-88F74F3C975D}"/>
              </a:ext>
            </a:extLst>
          </p:cNvPr>
          <p:cNvSpPr/>
          <p:nvPr/>
        </p:nvSpPr>
        <p:spPr>
          <a:xfrm>
            <a:off x="4297679" y="1282566"/>
            <a:ext cx="3205213" cy="1395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Gaming Zone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E793DD-BDF2-9A6C-C717-102D3235BCC4}"/>
              </a:ext>
            </a:extLst>
          </p:cNvPr>
          <p:cNvSpPr/>
          <p:nvPr/>
        </p:nvSpPr>
        <p:spPr>
          <a:xfrm>
            <a:off x="3465093" y="3200400"/>
            <a:ext cx="4870384" cy="15400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includes images</a:t>
            </a: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9AFCC-69EB-6A26-F19E-69409B8DE840}"/>
              </a:ext>
            </a:extLst>
          </p:cNvPr>
          <p:cNvSpPr/>
          <p:nvPr/>
        </p:nvSpPr>
        <p:spPr>
          <a:xfrm>
            <a:off x="105878" y="0"/>
            <a:ext cx="12086122" cy="7603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9ABFD9-7B2B-EC19-0559-2041F334ECBD}"/>
              </a:ext>
            </a:extLst>
          </p:cNvPr>
          <p:cNvSpPr/>
          <p:nvPr/>
        </p:nvSpPr>
        <p:spPr>
          <a:xfrm>
            <a:off x="0" y="6275672"/>
            <a:ext cx="12192000" cy="582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  <a:p>
            <a:pPr algn="ctr"/>
            <a:r>
              <a:rPr lang="en-US" dirty="0"/>
              <a:t> copy rights &amp; Email </a:t>
            </a:r>
          </a:p>
        </p:txBody>
      </p:sp>
    </p:spTree>
    <p:extLst>
      <p:ext uri="{BB962C8B-B14F-4D97-AF65-F5344CB8AC3E}">
        <p14:creationId xmlns:p14="http://schemas.microsoft.com/office/powerpoint/2010/main" val="209816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2A7BC8-8FBC-FF72-31B1-B8F49DD91256}"/>
              </a:ext>
            </a:extLst>
          </p:cNvPr>
          <p:cNvSpPr/>
          <p:nvPr/>
        </p:nvSpPr>
        <p:spPr>
          <a:xfrm>
            <a:off x="0" y="0"/>
            <a:ext cx="12192000" cy="7603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FD384-838A-3602-D7AF-29FBF3A0FFE7}"/>
              </a:ext>
            </a:extLst>
          </p:cNvPr>
          <p:cNvSpPr/>
          <p:nvPr/>
        </p:nvSpPr>
        <p:spPr>
          <a:xfrm>
            <a:off x="0" y="6275672"/>
            <a:ext cx="12192000" cy="582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  <a:p>
            <a:pPr algn="ctr"/>
            <a:r>
              <a:rPr lang="en-US" dirty="0"/>
              <a:t> copy rights &amp; Email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50C408-390F-0F42-3F14-DDC619F5A3CD}"/>
              </a:ext>
            </a:extLst>
          </p:cNvPr>
          <p:cNvSpPr/>
          <p:nvPr/>
        </p:nvSpPr>
        <p:spPr>
          <a:xfrm>
            <a:off x="279133" y="1068404"/>
            <a:ext cx="2849078" cy="1260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B23F2F-490C-F185-6D41-43609D901BB4}"/>
              </a:ext>
            </a:extLst>
          </p:cNvPr>
          <p:cNvSpPr/>
          <p:nvPr/>
        </p:nvSpPr>
        <p:spPr>
          <a:xfrm>
            <a:off x="3542097" y="2800951"/>
            <a:ext cx="4331369" cy="1665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shipping including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images,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table, &amp; form.</a:t>
            </a:r>
          </a:p>
        </p:txBody>
      </p:sp>
    </p:spTree>
    <p:extLst>
      <p:ext uri="{BB962C8B-B14F-4D97-AF65-F5344CB8AC3E}">
        <p14:creationId xmlns:p14="http://schemas.microsoft.com/office/powerpoint/2010/main" val="100075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F52F7F-6DCB-47C5-6690-2F09DFB1330C}"/>
              </a:ext>
            </a:extLst>
          </p:cNvPr>
          <p:cNvSpPr/>
          <p:nvPr/>
        </p:nvSpPr>
        <p:spPr>
          <a:xfrm>
            <a:off x="0" y="0"/>
            <a:ext cx="12192000" cy="7603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1D0C76-0C28-BCA2-92F1-6DB057D657DA}"/>
              </a:ext>
            </a:extLst>
          </p:cNvPr>
          <p:cNvSpPr/>
          <p:nvPr/>
        </p:nvSpPr>
        <p:spPr>
          <a:xfrm>
            <a:off x="0" y="6275672"/>
            <a:ext cx="12192000" cy="582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  <a:p>
            <a:pPr algn="ctr"/>
            <a:r>
              <a:rPr lang="en-US" dirty="0"/>
              <a:t> copy rights &amp; Email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2B2F6-039B-E185-96DF-AD58900DE468}"/>
              </a:ext>
            </a:extLst>
          </p:cNvPr>
          <p:cNvSpPr/>
          <p:nvPr/>
        </p:nvSpPr>
        <p:spPr>
          <a:xfrm>
            <a:off x="202131" y="1058779"/>
            <a:ext cx="1953928" cy="924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6A04D-5395-E891-E14D-F04FF220E2A4}"/>
              </a:ext>
            </a:extLst>
          </p:cNvPr>
          <p:cNvSpPr/>
          <p:nvPr/>
        </p:nvSpPr>
        <p:spPr>
          <a:xfrm>
            <a:off x="2502568" y="2675823"/>
            <a:ext cx="5890661" cy="1867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Map, address, &amp; images. </a:t>
            </a:r>
          </a:p>
        </p:txBody>
      </p:sp>
    </p:spTree>
    <p:extLst>
      <p:ext uri="{BB962C8B-B14F-4D97-AF65-F5344CB8AC3E}">
        <p14:creationId xmlns:p14="http://schemas.microsoft.com/office/powerpoint/2010/main" val="411022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F52F7F-6DCB-47C5-6690-2F09DFB1330C}"/>
              </a:ext>
            </a:extLst>
          </p:cNvPr>
          <p:cNvSpPr/>
          <p:nvPr/>
        </p:nvSpPr>
        <p:spPr>
          <a:xfrm>
            <a:off x="0" y="0"/>
            <a:ext cx="12192000" cy="7603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1D0C76-0C28-BCA2-92F1-6DB057D657DA}"/>
              </a:ext>
            </a:extLst>
          </p:cNvPr>
          <p:cNvSpPr/>
          <p:nvPr/>
        </p:nvSpPr>
        <p:spPr>
          <a:xfrm>
            <a:off x="0" y="6275672"/>
            <a:ext cx="12192000" cy="582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  <a:p>
            <a:pPr algn="ctr"/>
            <a:r>
              <a:rPr lang="en-US" dirty="0"/>
              <a:t> copy rights &amp; Email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2B2F6-039B-E185-96DF-AD58900DE468}"/>
              </a:ext>
            </a:extLst>
          </p:cNvPr>
          <p:cNvSpPr/>
          <p:nvPr/>
        </p:nvSpPr>
        <p:spPr>
          <a:xfrm>
            <a:off x="202131" y="1058779"/>
            <a:ext cx="1953928" cy="924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Lounge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6A04D-5395-E891-E14D-F04FF220E2A4}"/>
              </a:ext>
            </a:extLst>
          </p:cNvPr>
          <p:cNvSpPr/>
          <p:nvPr/>
        </p:nvSpPr>
        <p:spPr>
          <a:xfrm>
            <a:off x="2502568" y="2675823"/>
            <a:ext cx="5890661" cy="1867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includes images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9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F52F7F-6DCB-47C5-6690-2F09DFB1330C}"/>
              </a:ext>
            </a:extLst>
          </p:cNvPr>
          <p:cNvSpPr/>
          <p:nvPr/>
        </p:nvSpPr>
        <p:spPr>
          <a:xfrm>
            <a:off x="0" y="0"/>
            <a:ext cx="12192000" cy="7603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1D0C76-0C28-BCA2-92F1-6DB057D657DA}"/>
              </a:ext>
            </a:extLst>
          </p:cNvPr>
          <p:cNvSpPr/>
          <p:nvPr/>
        </p:nvSpPr>
        <p:spPr>
          <a:xfrm>
            <a:off x="0" y="6275672"/>
            <a:ext cx="12192000" cy="582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  <a:p>
            <a:pPr algn="ctr"/>
            <a:r>
              <a:rPr lang="en-US" dirty="0"/>
              <a:t> copy rights &amp; Email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2B2F6-039B-E185-96DF-AD58900DE468}"/>
              </a:ext>
            </a:extLst>
          </p:cNvPr>
          <p:cNvSpPr/>
          <p:nvPr/>
        </p:nvSpPr>
        <p:spPr>
          <a:xfrm>
            <a:off x="202131" y="1058779"/>
            <a:ext cx="1953928" cy="924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Buy, Sell, Trade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6A04D-5395-E891-E14D-F04FF220E2A4}"/>
              </a:ext>
            </a:extLst>
          </p:cNvPr>
          <p:cNvSpPr/>
          <p:nvPr/>
        </p:nvSpPr>
        <p:spPr>
          <a:xfrm>
            <a:off x="2502568" y="2675823"/>
            <a:ext cx="5890661" cy="1867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Text, List, Images </a:t>
            </a:r>
          </a:p>
        </p:txBody>
      </p:sp>
    </p:spTree>
    <p:extLst>
      <p:ext uri="{BB962C8B-B14F-4D97-AF65-F5344CB8AC3E}">
        <p14:creationId xmlns:p14="http://schemas.microsoft.com/office/powerpoint/2010/main" val="60354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Why I choose video game store: I wanted to make a place where you can bring your classic Games and trade them towards a next-gen PlayStation game, Xbox game, and Nintendo game, but also a place where everyone could meet up on weekends, after work, or on their lunch break and play their games.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 choose video game store: I wanted to make a place where you can bring your classic Games and trade them towards a next-gen PlayStation game, Xbox game, and Nintendo game, but also a place where everyone could meet up on weekends, after work, or on their lunch break and play their games.</dc:title>
  <dc:creator>Luis Iglesias</dc:creator>
  <cp:lastModifiedBy>Luis Iglesias</cp:lastModifiedBy>
  <cp:revision>2</cp:revision>
  <dcterms:created xsi:type="dcterms:W3CDTF">2023-12-09T02:22:25Z</dcterms:created>
  <dcterms:modified xsi:type="dcterms:W3CDTF">2023-12-10T02:02:18Z</dcterms:modified>
</cp:coreProperties>
</file>