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1B8DAA-3738-4E75-8C39-E8C6C641A4C2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20/02/22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A7465D-FF43-4BBA-ACFB-201AC88D09B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0EE2A75-5C5A-45BE-ACC2-A849B11D950F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20/02/22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5010B5-2DBB-47D1-A2BA-B3C0A4C5238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5073"/>
              </a:gs>
              <a:gs pos="100000">
                <a:srgbClr val="bf4080"/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3348720" y="1559880"/>
            <a:ext cx="4996800" cy="21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3800" spc="-1" strike="noStrike">
                <a:solidFill>
                  <a:srgbClr val="ffffff"/>
                </a:solidFill>
                <a:latin typeface="Montserrat ExtraBold"/>
              </a:rPr>
              <a:t>CSS</a:t>
            </a:r>
            <a:endParaRPr b="0" lang="pt-BR" sz="13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692800" y="3707640"/>
            <a:ext cx="6309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Montserrat ExtraBold"/>
              </a:rPr>
              <a:t>Syntactically Awesome Style Sheets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rcRect l="0" t="0" r="48946" b="0"/>
          <a:stretch/>
        </p:blipFill>
        <p:spPr>
          <a:xfrm>
            <a:off x="8280" y="0"/>
            <a:ext cx="5247360" cy="685800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5255640" cy="6857640"/>
          </a:xfrm>
          <a:prstGeom prst="rect">
            <a:avLst/>
          </a:prstGeom>
          <a:gradFill rotWithShape="0">
            <a:gsLst>
              <a:gs pos="0">
                <a:srgbClr val="005073"/>
              </a:gs>
              <a:gs pos="100000">
                <a:srgbClr val="bf4080"/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2120" cy="2232000"/>
          </a:xfrm>
          <a:prstGeom prst="rect">
            <a:avLst/>
          </a:prstGeom>
          <a:gradFill rotWithShape="0">
            <a:gsLst>
              <a:gs pos="0">
                <a:srgbClr val="005073"/>
              </a:gs>
              <a:gs pos="100000">
                <a:srgbClr val="bf4080"/>
              </a:gs>
            </a:gsLst>
            <a:lin ang="36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216000" y="3084840"/>
            <a:ext cx="2819520" cy="51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235080" y="367200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235440" y="367200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200" spc="-1" strike="noStrike">
                <a:latin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3192480" y="3082680"/>
            <a:ext cx="2819520" cy="51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Fluxo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6"/>
          <p:cNvSpPr txBox="1"/>
          <p:nvPr/>
        </p:nvSpPr>
        <p:spPr>
          <a:xfrm>
            <a:off x="3211560" y="366984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94" name="TextShape 7"/>
          <p:cNvSpPr txBox="1"/>
          <p:nvPr/>
        </p:nvSpPr>
        <p:spPr>
          <a:xfrm>
            <a:off x="3211920" y="367020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200" spc="-1" strike="noStrike">
                <a:latin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TextShape 8"/>
          <p:cNvSpPr txBox="1"/>
          <p:nvPr/>
        </p:nvSpPr>
        <p:spPr>
          <a:xfrm>
            <a:off x="6180480" y="3083040"/>
            <a:ext cx="2819520" cy="51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Propriedade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9"/>
          <p:cNvSpPr txBox="1"/>
          <p:nvPr/>
        </p:nvSpPr>
        <p:spPr>
          <a:xfrm>
            <a:off x="6199560" y="367020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97" name="TextShape 10"/>
          <p:cNvSpPr txBox="1"/>
          <p:nvPr/>
        </p:nvSpPr>
        <p:spPr>
          <a:xfrm>
            <a:off x="6199920" y="367056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200" spc="-1" strike="noStrike">
                <a:latin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8" name="TextShape 11"/>
          <p:cNvSpPr txBox="1"/>
          <p:nvPr/>
        </p:nvSpPr>
        <p:spPr>
          <a:xfrm>
            <a:off x="9168480" y="3083400"/>
            <a:ext cx="2819520" cy="51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12"/>
          <p:cNvSpPr txBox="1"/>
          <p:nvPr/>
        </p:nvSpPr>
        <p:spPr>
          <a:xfrm>
            <a:off x="9187560" y="367056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100" name="TextShape 13"/>
          <p:cNvSpPr txBox="1"/>
          <p:nvPr/>
        </p:nvSpPr>
        <p:spPr>
          <a:xfrm>
            <a:off x="9187920" y="3670920"/>
            <a:ext cx="2764440" cy="190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1200" spc="-1" strike="noStrike">
                <a:latin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2021-09-26T12:44:14Z</dcterms:created>
  <dc:creator>Eduqo</dc:creator>
  <dc:description/>
  <dc:language>pt-BR</dc:language>
  <cp:lastModifiedBy/>
  <dcterms:modified xsi:type="dcterms:W3CDTF">2022-02-20T22:14:10Z</dcterms:modified>
  <cp:revision>37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