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8" r:id="rId2"/>
    <p:sldId id="270" r:id="rId3"/>
    <p:sldId id="257" r:id="rId4"/>
    <p:sldId id="269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8" d="100"/>
          <a:sy n="68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EB91D-6028-423B-BF45-FFF6DD139D94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</dgm:pt>
    <dgm:pt modelId="{F9E6114F-B2E2-4C68-B18A-7B0886C273D9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s-ES" dirty="0"/>
            <a:t>El término Bullying fue acuñado por Dan Always en 1993, en épocas anteriores se le llamaba “tomar de punta” o “tomarle el pelo”.</a:t>
          </a:r>
          <a:endParaRPr lang="es-PE" dirty="0"/>
        </a:p>
      </dgm:t>
    </dgm:pt>
    <dgm:pt modelId="{912556F7-2056-4E7D-8044-8CE92DE9B4D6}" type="parTrans" cxnId="{B1705C44-887A-4EB4-B8C6-316C8880A1CC}">
      <dgm:prSet/>
      <dgm:spPr/>
      <dgm:t>
        <a:bodyPr/>
        <a:lstStyle/>
        <a:p>
          <a:endParaRPr lang="es-PE"/>
        </a:p>
      </dgm:t>
    </dgm:pt>
    <dgm:pt modelId="{9A0B70FD-B8CD-40C7-92A7-EEB524A72351}" type="sibTrans" cxnId="{B1705C44-887A-4EB4-B8C6-316C8880A1CC}">
      <dgm:prSet/>
      <dgm:spPr/>
      <dgm:t>
        <a:bodyPr/>
        <a:lstStyle/>
        <a:p>
          <a:endParaRPr lang="es-PE"/>
        </a:p>
      </dgm:t>
    </dgm:pt>
    <dgm:pt modelId="{8B7F3313-FCE1-4F85-8835-9865C1665DE5}">
      <dgm:prSet phldrT="[Texto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s-ES" dirty="0"/>
            <a:t>Es toda intimidación o agresión física, psicológica o sexual contra una persona de edad escolar en forma reiterada. </a:t>
          </a:r>
          <a:endParaRPr lang="es-PE" dirty="0"/>
        </a:p>
      </dgm:t>
    </dgm:pt>
    <dgm:pt modelId="{4D5EDD27-FB92-4345-B3FC-667B62D10BEC}" type="parTrans" cxnId="{2E5191BE-6392-41B3-A8BB-C42CCDFEEBF5}">
      <dgm:prSet/>
      <dgm:spPr/>
      <dgm:t>
        <a:bodyPr/>
        <a:lstStyle/>
        <a:p>
          <a:endParaRPr lang="es-PE"/>
        </a:p>
      </dgm:t>
    </dgm:pt>
    <dgm:pt modelId="{6AA5982E-A318-49B2-A89D-3BA033BD7500}" type="sibTrans" cxnId="{2E5191BE-6392-41B3-A8BB-C42CCDFEEBF5}">
      <dgm:prSet/>
      <dgm:spPr/>
      <dgm:t>
        <a:bodyPr/>
        <a:lstStyle/>
        <a:p>
          <a:endParaRPr lang="es-PE"/>
        </a:p>
      </dgm:t>
    </dgm:pt>
    <dgm:pt modelId="{9C123BF1-0EA1-46B5-B467-0A189C45A14A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s-ES" dirty="0"/>
            <a:t>Que causa daño, temor y/o tristeza en la victima.</a:t>
          </a:r>
          <a:endParaRPr lang="es-PE" dirty="0"/>
        </a:p>
      </dgm:t>
    </dgm:pt>
    <dgm:pt modelId="{65034F5B-E6E2-48FC-9BB7-609EA740CD77}" type="parTrans" cxnId="{7899BD91-6E8E-498A-A34F-73CAD3E57730}">
      <dgm:prSet/>
      <dgm:spPr/>
      <dgm:t>
        <a:bodyPr/>
        <a:lstStyle/>
        <a:p>
          <a:endParaRPr lang="es-PE"/>
        </a:p>
      </dgm:t>
    </dgm:pt>
    <dgm:pt modelId="{374EA5FC-FAEE-4B37-A24D-BF755B5C7CA9}" type="sibTrans" cxnId="{7899BD91-6E8E-498A-A34F-73CAD3E57730}">
      <dgm:prSet/>
      <dgm:spPr/>
      <dgm:t>
        <a:bodyPr/>
        <a:lstStyle/>
        <a:p>
          <a:endParaRPr lang="es-PE"/>
        </a:p>
      </dgm:t>
    </dgm:pt>
    <dgm:pt modelId="{6933D0B3-068E-4478-98AE-1249F70D3867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s-ES" dirty="0"/>
            <a:t>Según la OMS  , el Bullying o acoso escolar.</a:t>
          </a:r>
          <a:endParaRPr lang="es-PE" dirty="0"/>
        </a:p>
      </dgm:t>
    </dgm:pt>
    <dgm:pt modelId="{CC0F86A7-F425-417C-AF2E-B666AA85B72D}" type="parTrans" cxnId="{E988E330-A9E9-4EE7-94E0-5974AA1A425E}">
      <dgm:prSet/>
      <dgm:spPr/>
      <dgm:t>
        <a:bodyPr/>
        <a:lstStyle/>
        <a:p>
          <a:endParaRPr lang="es-PE"/>
        </a:p>
      </dgm:t>
    </dgm:pt>
    <dgm:pt modelId="{3B9DDE84-705E-48F5-ADF3-0F3FBEE5E1AE}" type="sibTrans" cxnId="{E988E330-A9E9-4EE7-94E0-5974AA1A425E}">
      <dgm:prSet/>
      <dgm:spPr/>
      <dgm:t>
        <a:bodyPr/>
        <a:lstStyle/>
        <a:p>
          <a:endParaRPr lang="es-PE"/>
        </a:p>
      </dgm:t>
    </dgm:pt>
    <dgm:pt modelId="{B2189994-AE14-4769-BC7E-2F24434D699C}" type="pres">
      <dgm:prSet presAssocID="{520EB91D-6028-423B-BF45-FFF6DD139D94}" presName="linearFlow" presStyleCnt="0">
        <dgm:presLayoutVars>
          <dgm:dir/>
          <dgm:resizeHandles val="exact"/>
        </dgm:presLayoutVars>
      </dgm:prSet>
      <dgm:spPr/>
    </dgm:pt>
    <dgm:pt modelId="{8475C4A3-E2C5-4D7E-AA68-D4498FE34399}" type="pres">
      <dgm:prSet presAssocID="{F9E6114F-B2E2-4C68-B18A-7B0886C273D9}" presName="composite" presStyleCnt="0"/>
      <dgm:spPr/>
    </dgm:pt>
    <dgm:pt modelId="{976C23AD-355D-4492-AE2B-D2183DAB6603}" type="pres">
      <dgm:prSet presAssocID="{F9E6114F-B2E2-4C68-B18A-7B0886C273D9}" presName="imgShp" presStyleLbl="fgImgPlace1" presStyleIdx="0" presStyleCnt="4"/>
      <dgm:spPr/>
    </dgm:pt>
    <dgm:pt modelId="{3F0D14EB-6346-4B8D-BB6D-FF17F8F58828}" type="pres">
      <dgm:prSet presAssocID="{F9E6114F-B2E2-4C68-B18A-7B0886C273D9}" presName="txShp" presStyleLbl="node1" presStyleIdx="0" presStyleCnt="4">
        <dgm:presLayoutVars>
          <dgm:bulletEnabled val="1"/>
        </dgm:presLayoutVars>
      </dgm:prSet>
      <dgm:spPr/>
    </dgm:pt>
    <dgm:pt modelId="{13A33966-13E4-4C23-B79F-1E7BD3EBC125}" type="pres">
      <dgm:prSet presAssocID="{9A0B70FD-B8CD-40C7-92A7-EEB524A72351}" presName="spacing" presStyleCnt="0"/>
      <dgm:spPr/>
    </dgm:pt>
    <dgm:pt modelId="{7726CB3A-BB55-4FC6-9286-DFFB205150B1}" type="pres">
      <dgm:prSet presAssocID="{6933D0B3-068E-4478-98AE-1249F70D3867}" presName="composite" presStyleCnt="0"/>
      <dgm:spPr/>
    </dgm:pt>
    <dgm:pt modelId="{4BAF9679-ACD0-476B-A1CB-A128BF35FD56}" type="pres">
      <dgm:prSet presAssocID="{6933D0B3-068E-4478-98AE-1249F70D3867}" presName="imgShp" presStyleLbl="fgImgPlace1" presStyleIdx="1" presStyleCnt="4"/>
      <dgm:spPr/>
    </dgm:pt>
    <dgm:pt modelId="{1D83A2FD-BCCF-4D30-9D7E-4014E4017AB1}" type="pres">
      <dgm:prSet presAssocID="{6933D0B3-068E-4478-98AE-1249F70D3867}" presName="txShp" presStyleLbl="node1" presStyleIdx="1" presStyleCnt="4" custLinFactNeighborX="-324" custLinFactNeighborY="1693">
        <dgm:presLayoutVars>
          <dgm:bulletEnabled val="1"/>
        </dgm:presLayoutVars>
      </dgm:prSet>
      <dgm:spPr/>
    </dgm:pt>
    <dgm:pt modelId="{BEDE5BB4-4EA4-4704-BFFC-2D1904447D46}" type="pres">
      <dgm:prSet presAssocID="{3B9DDE84-705E-48F5-ADF3-0F3FBEE5E1AE}" presName="spacing" presStyleCnt="0"/>
      <dgm:spPr/>
    </dgm:pt>
    <dgm:pt modelId="{9D2AD4F0-6863-4CC0-A135-403171F2388C}" type="pres">
      <dgm:prSet presAssocID="{8B7F3313-FCE1-4F85-8835-9865C1665DE5}" presName="composite" presStyleCnt="0"/>
      <dgm:spPr/>
    </dgm:pt>
    <dgm:pt modelId="{68BF2BDB-E33A-4405-94D3-21A89C2C13EF}" type="pres">
      <dgm:prSet presAssocID="{8B7F3313-FCE1-4F85-8835-9865C1665DE5}" presName="imgShp" presStyleLbl="fgImgPlace1" presStyleIdx="2" presStyleCnt="4"/>
      <dgm:spPr/>
    </dgm:pt>
    <dgm:pt modelId="{E346805B-C0F7-479D-9496-F0D60D9FAB70}" type="pres">
      <dgm:prSet presAssocID="{8B7F3313-FCE1-4F85-8835-9865C1665DE5}" presName="txShp" presStyleLbl="node1" presStyleIdx="2" presStyleCnt="4">
        <dgm:presLayoutVars>
          <dgm:bulletEnabled val="1"/>
        </dgm:presLayoutVars>
      </dgm:prSet>
      <dgm:spPr/>
    </dgm:pt>
    <dgm:pt modelId="{C6DAF841-B6B3-4551-AD76-2192B0F0F662}" type="pres">
      <dgm:prSet presAssocID="{6AA5982E-A318-49B2-A89D-3BA033BD7500}" presName="spacing" presStyleCnt="0"/>
      <dgm:spPr/>
    </dgm:pt>
    <dgm:pt modelId="{A66767EB-9B09-4009-876F-5BA29D97C563}" type="pres">
      <dgm:prSet presAssocID="{9C123BF1-0EA1-46B5-B467-0A189C45A14A}" presName="composite" presStyleCnt="0"/>
      <dgm:spPr/>
    </dgm:pt>
    <dgm:pt modelId="{3122DE35-24A7-4FDD-90F2-AF8454DCCF6C}" type="pres">
      <dgm:prSet presAssocID="{9C123BF1-0EA1-46B5-B467-0A189C45A14A}" presName="imgShp" presStyleLbl="fgImgPlace1" presStyleIdx="3" presStyleCnt="4"/>
      <dgm:spPr/>
    </dgm:pt>
    <dgm:pt modelId="{C6EA8E24-F1DB-4175-9552-732C20EF8EE2}" type="pres">
      <dgm:prSet presAssocID="{9C123BF1-0EA1-46B5-B467-0A189C45A14A}" presName="txShp" presStyleLbl="node1" presStyleIdx="3" presStyleCnt="4" custLinFactNeighborX="594" custLinFactNeighborY="2291">
        <dgm:presLayoutVars>
          <dgm:bulletEnabled val="1"/>
        </dgm:presLayoutVars>
      </dgm:prSet>
      <dgm:spPr/>
    </dgm:pt>
  </dgm:ptLst>
  <dgm:cxnLst>
    <dgm:cxn modelId="{0112100A-9B94-4507-A8E5-5AFE219B6B44}" type="presOf" srcId="{9C123BF1-0EA1-46B5-B467-0A189C45A14A}" destId="{C6EA8E24-F1DB-4175-9552-732C20EF8EE2}" srcOrd="0" destOrd="0" presId="urn:microsoft.com/office/officeart/2005/8/layout/vList3"/>
    <dgm:cxn modelId="{1695610D-0150-41AE-804C-8969CFC956DC}" type="presOf" srcId="{520EB91D-6028-423B-BF45-FFF6DD139D94}" destId="{B2189994-AE14-4769-BC7E-2F24434D699C}" srcOrd="0" destOrd="0" presId="urn:microsoft.com/office/officeart/2005/8/layout/vList3"/>
    <dgm:cxn modelId="{E988E330-A9E9-4EE7-94E0-5974AA1A425E}" srcId="{520EB91D-6028-423B-BF45-FFF6DD139D94}" destId="{6933D0B3-068E-4478-98AE-1249F70D3867}" srcOrd="1" destOrd="0" parTransId="{CC0F86A7-F425-417C-AF2E-B666AA85B72D}" sibTransId="{3B9DDE84-705E-48F5-ADF3-0F3FBEE5E1AE}"/>
    <dgm:cxn modelId="{B1705C44-887A-4EB4-B8C6-316C8880A1CC}" srcId="{520EB91D-6028-423B-BF45-FFF6DD139D94}" destId="{F9E6114F-B2E2-4C68-B18A-7B0886C273D9}" srcOrd="0" destOrd="0" parTransId="{912556F7-2056-4E7D-8044-8CE92DE9B4D6}" sibTransId="{9A0B70FD-B8CD-40C7-92A7-EEB524A72351}"/>
    <dgm:cxn modelId="{5C467680-53F0-4A80-B237-E469D0B81DA4}" type="presOf" srcId="{F9E6114F-B2E2-4C68-B18A-7B0886C273D9}" destId="{3F0D14EB-6346-4B8D-BB6D-FF17F8F58828}" srcOrd="0" destOrd="0" presId="urn:microsoft.com/office/officeart/2005/8/layout/vList3"/>
    <dgm:cxn modelId="{B81AA782-B4B8-4751-90AE-9C6A177A6C89}" type="presOf" srcId="{6933D0B3-068E-4478-98AE-1249F70D3867}" destId="{1D83A2FD-BCCF-4D30-9D7E-4014E4017AB1}" srcOrd="0" destOrd="0" presId="urn:microsoft.com/office/officeart/2005/8/layout/vList3"/>
    <dgm:cxn modelId="{7899BD91-6E8E-498A-A34F-73CAD3E57730}" srcId="{520EB91D-6028-423B-BF45-FFF6DD139D94}" destId="{9C123BF1-0EA1-46B5-B467-0A189C45A14A}" srcOrd="3" destOrd="0" parTransId="{65034F5B-E6E2-48FC-9BB7-609EA740CD77}" sibTransId="{374EA5FC-FAEE-4B37-A24D-BF755B5C7CA9}"/>
    <dgm:cxn modelId="{2E5191BE-6392-41B3-A8BB-C42CCDFEEBF5}" srcId="{520EB91D-6028-423B-BF45-FFF6DD139D94}" destId="{8B7F3313-FCE1-4F85-8835-9865C1665DE5}" srcOrd="2" destOrd="0" parTransId="{4D5EDD27-FB92-4345-B3FC-667B62D10BEC}" sibTransId="{6AA5982E-A318-49B2-A89D-3BA033BD7500}"/>
    <dgm:cxn modelId="{8961F4EE-B2E5-4B98-BC59-2CA034FF356B}" type="presOf" srcId="{8B7F3313-FCE1-4F85-8835-9865C1665DE5}" destId="{E346805B-C0F7-479D-9496-F0D60D9FAB70}" srcOrd="0" destOrd="0" presId="urn:microsoft.com/office/officeart/2005/8/layout/vList3"/>
    <dgm:cxn modelId="{D3590F4A-8815-4A7D-B9AB-BFBD4CF43CD5}" type="presParOf" srcId="{B2189994-AE14-4769-BC7E-2F24434D699C}" destId="{8475C4A3-E2C5-4D7E-AA68-D4498FE34399}" srcOrd="0" destOrd="0" presId="urn:microsoft.com/office/officeart/2005/8/layout/vList3"/>
    <dgm:cxn modelId="{2E682CE0-5DC5-4056-A2B5-ED56F066B306}" type="presParOf" srcId="{8475C4A3-E2C5-4D7E-AA68-D4498FE34399}" destId="{976C23AD-355D-4492-AE2B-D2183DAB6603}" srcOrd="0" destOrd="0" presId="urn:microsoft.com/office/officeart/2005/8/layout/vList3"/>
    <dgm:cxn modelId="{FFB06AAB-A8FF-4792-9A9B-20F42EB84293}" type="presParOf" srcId="{8475C4A3-E2C5-4D7E-AA68-D4498FE34399}" destId="{3F0D14EB-6346-4B8D-BB6D-FF17F8F58828}" srcOrd="1" destOrd="0" presId="urn:microsoft.com/office/officeart/2005/8/layout/vList3"/>
    <dgm:cxn modelId="{90415C25-115B-49E6-A0F6-0CC287C0346F}" type="presParOf" srcId="{B2189994-AE14-4769-BC7E-2F24434D699C}" destId="{13A33966-13E4-4C23-B79F-1E7BD3EBC125}" srcOrd="1" destOrd="0" presId="urn:microsoft.com/office/officeart/2005/8/layout/vList3"/>
    <dgm:cxn modelId="{789AA963-5201-463A-97FB-A69EA237C2C0}" type="presParOf" srcId="{B2189994-AE14-4769-BC7E-2F24434D699C}" destId="{7726CB3A-BB55-4FC6-9286-DFFB205150B1}" srcOrd="2" destOrd="0" presId="urn:microsoft.com/office/officeart/2005/8/layout/vList3"/>
    <dgm:cxn modelId="{67CD6AA5-80B2-4363-8909-7C9A82DCA52C}" type="presParOf" srcId="{7726CB3A-BB55-4FC6-9286-DFFB205150B1}" destId="{4BAF9679-ACD0-476B-A1CB-A128BF35FD56}" srcOrd="0" destOrd="0" presId="urn:microsoft.com/office/officeart/2005/8/layout/vList3"/>
    <dgm:cxn modelId="{C379ACC5-C4D0-4523-B23B-6A379101548C}" type="presParOf" srcId="{7726CB3A-BB55-4FC6-9286-DFFB205150B1}" destId="{1D83A2FD-BCCF-4D30-9D7E-4014E4017AB1}" srcOrd="1" destOrd="0" presId="urn:microsoft.com/office/officeart/2005/8/layout/vList3"/>
    <dgm:cxn modelId="{993FB36F-6FAA-4340-8A05-536E6CB32D90}" type="presParOf" srcId="{B2189994-AE14-4769-BC7E-2F24434D699C}" destId="{BEDE5BB4-4EA4-4704-BFFC-2D1904447D46}" srcOrd="3" destOrd="0" presId="urn:microsoft.com/office/officeart/2005/8/layout/vList3"/>
    <dgm:cxn modelId="{C37DFD77-B092-4122-A2E4-549C33407E2B}" type="presParOf" srcId="{B2189994-AE14-4769-BC7E-2F24434D699C}" destId="{9D2AD4F0-6863-4CC0-A135-403171F2388C}" srcOrd="4" destOrd="0" presId="urn:microsoft.com/office/officeart/2005/8/layout/vList3"/>
    <dgm:cxn modelId="{EDE99BAD-D670-47D4-8F4C-9F0ACC83673A}" type="presParOf" srcId="{9D2AD4F0-6863-4CC0-A135-403171F2388C}" destId="{68BF2BDB-E33A-4405-94D3-21A89C2C13EF}" srcOrd="0" destOrd="0" presId="urn:microsoft.com/office/officeart/2005/8/layout/vList3"/>
    <dgm:cxn modelId="{757C80D9-9F54-4040-98A7-02FB85105E4D}" type="presParOf" srcId="{9D2AD4F0-6863-4CC0-A135-403171F2388C}" destId="{E346805B-C0F7-479D-9496-F0D60D9FAB70}" srcOrd="1" destOrd="0" presId="urn:microsoft.com/office/officeart/2005/8/layout/vList3"/>
    <dgm:cxn modelId="{396B51E3-1164-4654-A77A-B19EA4FC91AC}" type="presParOf" srcId="{B2189994-AE14-4769-BC7E-2F24434D699C}" destId="{C6DAF841-B6B3-4551-AD76-2192B0F0F662}" srcOrd="5" destOrd="0" presId="urn:microsoft.com/office/officeart/2005/8/layout/vList3"/>
    <dgm:cxn modelId="{CD45D758-4340-4469-AF63-2EB133F751AA}" type="presParOf" srcId="{B2189994-AE14-4769-BC7E-2F24434D699C}" destId="{A66767EB-9B09-4009-876F-5BA29D97C563}" srcOrd="6" destOrd="0" presId="urn:microsoft.com/office/officeart/2005/8/layout/vList3"/>
    <dgm:cxn modelId="{02E1929A-8EC4-4768-A111-2371A9E8772D}" type="presParOf" srcId="{A66767EB-9B09-4009-876F-5BA29D97C563}" destId="{3122DE35-24A7-4FDD-90F2-AF8454DCCF6C}" srcOrd="0" destOrd="0" presId="urn:microsoft.com/office/officeart/2005/8/layout/vList3"/>
    <dgm:cxn modelId="{0C4DD489-0437-4212-9590-E5E02B298FE7}" type="presParOf" srcId="{A66767EB-9B09-4009-876F-5BA29D97C563}" destId="{C6EA8E24-F1DB-4175-9552-732C20EF8EE2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3B8933-49B7-44AE-8657-A32847F5898C}" type="doc">
      <dgm:prSet loTypeId="urn:microsoft.com/office/officeart/2005/8/layout/cycle2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14D1D9D9-2427-4CF8-B090-BBB2A4B96C91}">
      <dgm:prSet phldrT="[Texto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ES" sz="2800" dirty="0">
              <a:latin typeface="Aharoni" panose="02010803020104030203" pitchFamily="2" charset="-79"/>
              <a:cs typeface="Aharoni" panose="02010803020104030203" pitchFamily="2" charset="-79"/>
            </a:rPr>
            <a:t>FÍSICO</a:t>
          </a:r>
          <a:endParaRPr lang="es-PE" sz="14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B365B58-DBB5-4266-AF2C-2B0E9060E081}" type="parTrans" cxnId="{35B303D8-37CC-4FCC-99D5-6A6CB8B8C15F}">
      <dgm:prSet/>
      <dgm:spPr/>
      <dgm:t>
        <a:bodyPr/>
        <a:lstStyle/>
        <a:p>
          <a:endParaRPr lang="es-PE"/>
        </a:p>
      </dgm:t>
    </dgm:pt>
    <dgm:pt modelId="{5FF1477D-8719-43D7-BF0F-CBF43D86FE46}" type="sibTrans" cxnId="{35B303D8-37CC-4FCC-99D5-6A6CB8B8C15F}">
      <dgm:prSet/>
      <dgm:spPr/>
      <dgm:t>
        <a:bodyPr/>
        <a:lstStyle/>
        <a:p>
          <a:endParaRPr lang="es-PE"/>
        </a:p>
      </dgm:t>
    </dgm:pt>
    <dgm:pt modelId="{5F7F1762-FC09-40AE-A58E-03410E306A18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 sz="2400" dirty="0"/>
            <a:t>PSICOLÓGICO</a:t>
          </a:r>
          <a:endParaRPr lang="es-PE" sz="2400" dirty="0"/>
        </a:p>
      </dgm:t>
    </dgm:pt>
    <dgm:pt modelId="{7C295C6A-D356-42D7-9E9B-A11CC69A547D}" type="parTrans" cxnId="{8D2840B8-99E3-42F3-BD6B-E8C83421D177}">
      <dgm:prSet/>
      <dgm:spPr/>
      <dgm:t>
        <a:bodyPr/>
        <a:lstStyle/>
        <a:p>
          <a:endParaRPr lang="es-PE"/>
        </a:p>
      </dgm:t>
    </dgm:pt>
    <dgm:pt modelId="{D145E89C-CAB3-4A41-A8CD-A4156A294854}" type="sibTrans" cxnId="{8D2840B8-99E3-42F3-BD6B-E8C83421D177}">
      <dgm:prSet/>
      <dgm:spPr/>
      <dgm:t>
        <a:bodyPr/>
        <a:lstStyle/>
        <a:p>
          <a:endParaRPr lang="es-PE"/>
        </a:p>
      </dgm:t>
    </dgm:pt>
    <dgm:pt modelId="{AAD6CDE6-1CDB-4C54-9A07-3D6F3EE170BA}">
      <dgm:prSet phldrT="[Texto]" custT="1"/>
      <dgm:spPr>
        <a:solidFill>
          <a:srgbClr val="FF0066"/>
        </a:solidFill>
      </dgm:spPr>
      <dgm:t>
        <a:bodyPr/>
        <a:lstStyle/>
        <a:p>
          <a:r>
            <a:rPr lang="es-ES" sz="2400" dirty="0"/>
            <a:t>SEXUAL</a:t>
          </a:r>
          <a:endParaRPr lang="es-PE" sz="2400" dirty="0"/>
        </a:p>
      </dgm:t>
    </dgm:pt>
    <dgm:pt modelId="{F2209FBF-902A-4927-ACE9-880EFCF97D7B}" type="parTrans" cxnId="{237A8DE9-9A3A-4D08-8B80-3C3B326D1DC5}">
      <dgm:prSet/>
      <dgm:spPr/>
      <dgm:t>
        <a:bodyPr/>
        <a:lstStyle/>
        <a:p>
          <a:endParaRPr lang="es-PE"/>
        </a:p>
      </dgm:t>
    </dgm:pt>
    <dgm:pt modelId="{69882E5E-7D76-4B3B-A7F9-906DE4F9EA8B}" type="sibTrans" cxnId="{237A8DE9-9A3A-4D08-8B80-3C3B326D1DC5}">
      <dgm:prSet/>
      <dgm:spPr/>
      <dgm:t>
        <a:bodyPr/>
        <a:lstStyle/>
        <a:p>
          <a:endParaRPr lang="es-PE"/>
        </a:p>
      </dgm:t>
    </dgm:pt>
    <dgm:pt modelId="{8FEF0237-C872-4A9E-8B73-C8473A2B1A60}">
      <dgm:prSet phldrT="[Texto]" custT="1"/>
      <dgm:spPr>
        <a:solidFill>
          <a:srgbClr val="FF9900"/>
        </a:solidFill>
      </dgm:spPr>
      <dgm:t>
        <a:bodyPr/>
        <a:lstStyle/>
        <a:p>
          <a:r>
            <a:rPr lang="es-ES" sz="2400" dirty="0"/>
            <a:t>CIBERNETICO</a:t>
          </a:r>
          <a:endParaRPr lang="es-PE" sz="1400" dirty="0"/>
        </a:p>
      </dgm:t>
    </dgm:pt>
    <dgm:pt modelId="{5129B642-8DE8-4C2E-8444-C16DABDFD07A}" type="parTrans" cxnId="{163CDFDF-3501-4D4C-8F1B-E420E622BF7B}">
      <dgm:prSet/>
      <dgm:spPr/>
      <dgm:t>
        <a:bodyPr/>
        <a:lstStyle/>
        <a:p>
          <a:endParaRPr lang="es-PE"/>
        </a:p>
      </dgm:t>
    </dgm:pt>
    <dgm:pt modelId="{1F7440E2-EA6E-4633-ABD9-BC8F028C5D9F}" type="sibTrans" cxnId="{163CDFDF-3501-4D4C-8F1B-E420E622BF7B}">
      <dgm:prSet/>
      <dgm:spPr/>
      <dgm:t>
        <a:bodyPr/>
        <a:lstStyle/>
        <a:p>
          <a:endParaRPr lang="es-PE"/>
        </a:p>
      </dgm:t>
    </dgm:pt>
    <dgm:pt modelId="{2CBEAA51-3BD7-4F1D-BF59-65B9264E341B}" type="pres">
      <dgm:prSet presAssocID="{253B8933-49B7-44AE-8657-A32847F5898C}" presName="cycle" presStyleCnt="0">
        <dgm:presLayoutVars>
          <dgm:dir/>
          <dgm:resizeHandles val="exact"/>
        </dgm:presLayoutVars>
      </dgm:prSet>
      <dgm:spPr/>
    </dgm:pt>
    <dgm:pt modelId="{2AC48824-6F10-4D61-92BA-C412771DDEAF}" type="pres">
      <dgm:prSet presAssocID="{14D1D9D9-2427-4CF8-B090-BBB2A4B96C91}" presName="node" presStyleLbl="node1" presStyleIdx="0" presStyleCnt="4">
        <dgm:presLayoutVars>
          <dgm:bulletEnabled val="1"/>
        </dgm:presLayoutVars>
      </dgm:prSet>
      <dgm:spPr/>
    </dgm:pt>
    <dgm:pt modelId="{984070B1-1E64-48C6-9878-A638897AFCA3}" type="pres">
      <dgm:prSet presAssocID="{5FF1477D-8719-43D7-BF0F-CBF43D86FE46}" presName="sibTrans" presStyleLbl="sibTrans2D1" presStyleIdx="0" presStyleCnt="4"/>
      <dgm:spPr/>
    </dgm:pt>
    <dgm:pt modelId="{269D97C0-E384-4088-A848-25ED5371EAF7}" type="pres">
      <dgm:prSet presAssocID="{5FF1477D-8719-43D7-BF0F-CBF43D86FE46}" presName="connectorText" presStyleLbl="sibTrans2D1" presStyleIdx="0" presStyleCnt="4"/>
      <dgm:spPr/>
    </dgm:pt>
    <dgm:pt modelId="{7C826A8B-7708-4229-9BB6-E48CB641D6D3}" type="pres">
      <dgm:prSet presAssocID="{5F7F1762-FC09-40AE-A58E-03410E306A18}" presName="node" presStyleLbl="node1" presStyleIdx="1" presStyleCnt="4">
        <dgm:presLayoutVars>
          <dgm:bulletEnabled val="1"/>
        </dgm:presLayoutVars>
      </dgm:prSet>
      <dgm:spPr/>
    </dgm:pt>
    <dgm:pt modelId="{A87884F4-4B7C-4B1F-B067-B4373610A06E}" type="pres">
      <dgm:prSet presAssocID="{D145E89C-CAB3-4A41-A8CD-A4156A294854}" presName="sibTrans" presStyleLbl="sibTrans2D1" presStyleIdx="1" presStyleCnt="4"/>
      <dgm:spPr/>
    </dgm:pt>
    <dgm:pt modelId="{1F832CF9-A936-4078-94ED-49649DF82458}" type="pres">
      <dgm:prSet presAssocID="{D145E89C-CAB3-4A41-A8CD-A4156A294854}" presName="connectorText" presStyleLbl="sibTrans2D1" presStyleIdx="1" presStyleCnt="4"/>
      <dgm:spPr/>
    </dgm:pt>
    <dgm:pt modelId="{2512F5D9-9278-49E1-8799-B4A0878FC5D6}" type="pres">
      <dgm:prSet presAssocID="{AAD6CDE6-1CDB-4C54-9A07-3D6F3EE170BA}" presName="node" presStyleLbl="node1" presStyleIdx="2" presStyleCnt="4">
        <dgm:presLayoutVars>
          <dgm:bulletEnabled val="1"/>
        </dgm:presLayoutVars>
      </dgm:prSet>
      <dgm:spPr/>
    </dgm:pt>
    <dgm:pt modelId="{22D76026-E40D-4F77-9681-E1D91DAEE12D}" type="pres">
      <dgm:prSet presAssocID="{69882E5E-7D76-4B3B-A7F9-906DE4F9EA8B}" presName="sibTrans" presStyleLbl="sibTrans2D1" presStyleIdx="2" presStyleCnt="4"/>
      <dgm:spPr/>
    </dgm:pt>
    <dgm:pt modelId="{652D0E51-CF4B-45A4-A0CD-CFEA063D9137}" type="pres">
      <dgm:prSet presAssocID="{69882E5E-7D76-4B3B-A7F9-906DE4F9EA8B}" presName="connectorText" presStyleLbl="sibTrans2D1" presStyleIdx="2" presStyleCnt="4"/>
      <dgm:spPr/>
    </dgm:pt>
    <dgm:pt modelId="{3D596F93-BAE7-44AE-8D82-BEBAD0725093}" type="pres">
      <dgm:prSet presAssocID="{8FEF0237-C872-4A9E-8B73-C8473A2B1A60}" presName="node" presStyleLbl="node1" presStyleIdx="3" presStyleCnt="4">
        <dgm:presLayoutVars>
          <dgm:bulletEnabled val="1"/>
        </dgm:presLayoutVars>
      </dgm:prSet>
      <dgm:spPr/>
    </dgm:pt>
    <dgm:pt modelId="{1A7BBE51-FC28-4C3E-AA5D-A9BB810322F8}" type="pres">
      <dgm:prSet presAssocID="{1F7440E2-EA6E-4633-ABD9-BC8F028C5D9F}" presName="sibTrans" presStyleLbl="sibTrans2D1" presStyleIdx="3" presStyleCnt="4"/>
      <dgm:spPr/>
    </dgm:pt>
    <dgm:pt modelId="{99E6BCB4-3584-49B7-BAA4-9AC213DAF72D}" type="pres">
      <dgm:prSet presAssocID="{1F7440E2-EA6E-4633-ABD9-BC8F028C5D9F}" presName="connectorText" presStyleLbl="sibTrans2D1" presStyleIdx="3" presStyleCnt="4"/>
      <dgm:spPr/>
    </dgm:pt>
  </dgm:ptLst>
  <dgm:cxnLst>
    <dgm:cxn modelId="{21851703-3DF9-426C-9354-C61ED2945FC5}" type="presOf" srcId="{5F7F1762-FC09-40AE-A58E-03410E306A18}" destId="{7C826A8B-7708-4229-9BB6-E48CB641D6D3}" srcOrd="0" destOrd="0" presId="urn:microsoft.com/office/officeart/2005/8/layout/cycle2"/>
    <dgm:cxn modelId="{D6AE6B07-535B-4A03-B77C-3DABEED0AE34}" type="presOf" srcId="{D145E89C-CAB3-4A41-A8CD-A4156A294854}" destId="{1F832CF9-A936-4078-94ED-49649DF82458}" srcOrd="1" destOrd="0" presId="urn:microsoft.com/office/officeart/2005/8/layout/cycle2"/>
    <dgm:cxn modelId="{D1EF7E2B-C697-475A-B3AB-B16C59EACBA4}" type="presOf" srcId="{D145E89C-CAB3-4A41-A8CD-A4156A294854}" destId="{A87884F4-4B7C-4B1F-B067-B4373610A06E}" srcOrd="0" destOrd="0" presId="urn:microsoft.com/office/officeart/2005/8/layout/cycle2"/>
    <dgm:cxn modelId="{F8B13068-1CF3-4744-A6B6-A926717882D4}" type="presOf" srcId="{8FEF0237-C872-4A9E-8B73-C8473A2B1A60}" destId="{3D596F93-BAE7-44AE-8D82-BEBAD0725093}" srcOrd="0" destOrd="0" presId="urn:microsoft.com/office/officeart/2005/8/layout/cycle2"/>
    <dgm:cxn modelId="{9F28E070-8DEC-49C4-AA8B-D83124028ACE}" type="presOf" srcId="{69882E5E-7D76-4B3B-A7F9-906DE4F9EA8B}" destId="{652D0E51-CF4B-45A4-A0CD-CFEA063D9137}" srcOrd="1" destOrd="0" presId="urn:microsoft.com/office/officeart/2005/8/layout/cycle2"/>
    <dgm:cxn modelId="{E2158F5A-6790-4C23-85F4-A9C837BB102A}" type="presOf" srcId="{AAD6CDE6-1CDB-4C54-9A07-3D6F3EE170BA}" destId="{2512F5D9-9278-49E1-8799-B4A0878FC5D6}" srcOrd="0" destOrd="0" presId="urn:microsoft.com/office/officeart/2005/8/layout/cycle2"/>
    <dgm:cxn modelId="{768C637D-8270-41CF-AE6B-C4544DE7C6B0}" type="presOf" srcId="{14D1D9D9-2427-4CF8-B090-BBB2A4B96C91}" destId="{2AC48824-6F10-4D61-92BA-C412771DDEAF}" srcOrd="0" destOrd="0" presId="urn:microsoft.com/office/officeart/2005/8/layout/cycle2"/>
    <dgm:cxn modelId="{6E388685-8412-4DE8-B4BA-F373A6B8F3AF}" type="presOf" srcId="{1F7440E2-EA6E-4633-ABD9-BC8F028C5D9F}" destId="{1A7BBE51-FC28-4C3E-AA5D-A9BB810322F8}" srcOrd="0" destOrd="0" presId="urn:microsoft.com/office/officeart/2005/8/layout/cycle2"/>
    <dgm:cxn modelId="{1933128F-88B4-49FF-9565-F1034F2C71C9}" type="presOf" srcId="{1F7440E2-EA6E-4633-ABD9-BC8F028C5D9F}" destId="{99E6BCB4-3584-49B7-BAA4-9AC213DAF72D}" srcOrd="1" destOrd="0" presId="urn:microsoft.com/office/officeart/2005/8/layout/cycle2"/>
    <dgm:cxn modelId="{E217BDAB-8707-4885-A0D9-C5C2073BE53C}" type="presOf" srcId="{5FF1477D-8719-43D7-BF0F-CBF43D86FE46}" destId="{269D97C0-E384-4088-A848-25ED5371EAF7}" srcOrd="1" destOrd="0" presId="urn:microsoft.com/office/officeart/2005/8/layout/cycle2"/>
    <dgm:cxn modelId="{CC06C4AE-1842-465F-BB3E-C21F8D1FF098}" type="presOf" srcId="{69882E5E-7D76-4B3B-A7F9-906DE4F9EA8B}" destId="{22D76026-E40D-4F77-9681-E1D91DAEE12D}" srcOrd="0" destOrd="0" presId="urn:microsoft.com/office/officeart/2005/8/layout/cycle2"/>
    <dgm:cxn modelId="{8D2840B8-99E3-42F3-BD6B-E8C83421D177}" srcId="{253B8933-49B7-44AE-8657-A32847F5898C}" destId="{5F7F1762-FC09-40AE-A58E-03410E306A18}" srcOrd="1" destOrd="0" parTransId="{7C295C6A-D356-42D7-9E9B-A11CC69A547D}" sibTransId="{D145E89C-CAB3-4A41-A8CD-A4156A294854}"/>
    <dgm:cxn modelId="{A4762DD3-8395-4EF5-8ED5-94D004634AFA}" type="presOf" srcId="{253B8933-49B7-44AE-8657-A32847F5898C}" destId="{2CBEAA51-3BD7-4F1D-BF59-65B9264E341B}" srcOrd="0" destOrd="0" presId="urn:microsoft.com/office/officeart/2005/8/layout/cycle2"/>
    <dgm:cxn modelId="{7FBA5DD6-F13A-4567-B040-E7450A815C80}" type="presOf" srcId="{5FF1477D-8719-43D7-BF0F-CBF43D86FE46}" destId="{984070B1-1E64-48C6-9878-A638897AFCA3}" srcOrd="0" destOrd="0" presId="urn:microsoft.com/office/officeart/2005/8/layout/cycle2"/>
    <dgm:cxn modelId="{35B303D8-37CC-4FCC-99D5-6A6CB8B8C15F}" srcId="{253B8933-49B7-44AE-8657-A32847F5898C}" destId="{14D1D9D9-2427-4CF8-B090-BBB2A4B96C91}" srcOrd="0" destOrd="0" parTransId="{BB365B58-DBB5-4266-AF2C-2B0E9060E081}" sibTransId="{5FF1477D-8719-43D7-BF0F-CBF43D86FE46}"/>
    <dgm:cxn modelId="{163CDFDF-3501-4D4C-8F1B-E420E622BF7B}" srcId="{253B8933-49B7-44AE-8657-A32847F5898C}" destId="{8FEF0237-C872-4A9E-8B73-C8473A2B1A60}" srcOrd="3" destOrd="0" parTransId="{5129B642-8DE8-4C2E-8444-C16DABDFD07A}" sibTransId="{1F7440E2-EA6E-4633-ABD9-BC8F028C5D9F}"/>
    <dgm:cxn modelId="{237A8DE9-9A3A-4D08-8B80-3C3B326D1DC5}" srcId="{253B8933-49B7-44AE-8657-A32847F5898C}" destId="{AAD6CDE6-1CDB-4C54-9A07-3D6F3EE170BA}" srcOrd="2" destOrd="0" parTransId="{F2209FBF-902A-4927-ACE9-880EFCF97D7B}" sibTransId="{69882E5E-7D76-4B3B-A7F9-906DE4F9EA8B}"/>
    <dgm:cxn modelId="{89B8C7DB-6BAF-4B5F-AE1B-E5B5CE7AF0F2}" type="presParOf" srcId="{2CBEAA51-3BD7-4F1D-BF59-65B9264E341B}" destId="{2AC48824-6F10-4D61-92BA-C412771DDEAF}" srcOrd="0" destOrd="0" presId="urn:microsoft.com/office/officeart/2005/8/layout/cycle2"/>
    <dgm:cxn modelId="{AC7F24BA-8588-468C-9DCF-A66712AF698D}" type="presParOf" srcId="{2CBEAA51-3BD7-4F1D-BF59-65B9264E341B}" destId="{984070B1-1E64-48C6-9878-A638897AFCA3}" srcOrd="1" destOrd="0" presId="urn:microsoft.com/office/officeart/2005/8/layout/cycle2"/>
    <dgm:cxn modelId="{199B2851-5892-4F7C-95D9-DB0BB85FA035}" type="presParOf" srcId="{984070B1-1E64-48C6-9878-A638897AFCA3}" destId="{269D97C0-E384-4088-A848-25ED5371EAF7}" srcOrd="0" destOrd="0" presId="urn:microsoft.com/office/officeart/2005/8/layout/cycle2"/>
    <dgm:cxn modelId="{6460BCDE-5B6A-4996-84AF-A8B9E184FC9C}" type="presParOf" srcId="{2CBEAA51-3BD7-4F1D-BF59-65B9264E341B}" destId="{7C826A8B-7708-4229-9BB6-E48CB641D6D3}" srcOrd="2" destOrd="0" presId="urn:microsoft.com/office/officeart/2005/8/layout/cycle2"/>
    <dgm:cxn modelId="{2E1361FA-82AD-4273-97F3-B919BB3FE997}" type="presParOf" srcId="{2CBEAA51-3BD7-4F1D-BF59-65B9264E341B}" destId="{A87884F4-4B7C-4B1F-B067-B4373610A06E}" srcOrd="3" destOrd="0" presId="urn:microsoft.com/office/officeart/2005/8/layout/cycle2"/>
    <dgm:cxn modelId="{6BCB4BE7-AA0E-4385-A054-A6CF39CEA1E2}" type="presParOf" srcId="{A87884F4-4B7C-4B1F-B067-B4373610A06E}" destId="{1F832CF9-A936-4078-94ED-49649DF82458}" srcOrd="0" destOrd="0" presId="urn:microsoft.com/office/officeart/2005/8/layout/cycle2"/>
    <dgm:cxn modelId="{AF36418F-96EC-4C69-8E7E-7C7210BE1A41}" type="presParOf" srcId="{2CBEAA51-3BD7-4F1D-BF59-65B9264E341B}" destId="{2512F5D9-9278-49E1-8799-B4A0878FC5D6}" srcOrd="4" destOrd="0" presId="urn:microsoft.com/office/officeart/2005/8/layout/cycle2"/>
    <dgm:cxn modelId="{0E4E7DD5-351B-4A50-BCB9-4D86C18686E1}" type="presParOf" srcId="{2CBEAA51-3BD7-4F1D-BF59-65B9264E341B}" destId="{22D76026-E40D-4F77-9681-E1D91DAEE12D}" srcOrd="5" destOrd="0" presId="urn:microsoft.com/office/officeart/2005/8/layout/cycle2"/>
    <dgm:cxn modelId="{88BAE7A5-1530-4406-9CAF-4DC6CD840165}" type="presParOf" srcId="{22D76026-E40D-4F77-9681-E1D91DAEE12D}" destId="{652D0E51-CF4B-45A4-A0CD-CFEA063D9137}" srcOrd="0" destOrd="0" presId="urn:microsoft.com/office/officeart/2005/8/layout/cycle2"/>
    <dgm:cxn modelId="{61337CF2-5D74-4C70-93CF-ACBDCB5ED56C}" type="presParOf" srcId="{2CBEAA51-3BD7-4F1D-BF59-65B9264E341B}" destId="{3D596F93-BAE7-44AE-8D82-BEBAD0725093}" srcOrd="6" destOrd="0" presId="urn:microsoft.com/office/officeart/2005/8/layout/cycle2"/>
    <dgm:cxn modelId="{58A2BE94-5F72-490A-9B68-13BC924F7B1F}" type="presParOf" srcId="{2CBEAA51-3BD7-4F1D-BF59-65B9264E341B}" destId="{1A7BBE51-FC28-4C3E-AA5D-A9BB810322F8}" srcOrd="7" destOrd="0" presId="urn:microsoft.com/office/officeart/2005/8/layout/cycle2"/>
    <dgm:cxn modelId="{3739CE25-21F8-46D8-B3CE-DDC876216509}" type="presParOf" srcId="{1A7BBE51-FC28-4C3E-AA5D-A9BB810322F8}" destId="{99E6BCB4-3584-49B7-BAA4-9AC213DAF72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D14EB-6346-4B8D-BB6D-FF17F8F58828}">
      <dsp:nvSpPr>
        <dsp:cNvPr id="0" name=""/>
        <dsp:cNvSpPr/>
      </dsp:nvSpPr>
      <dsp:spPr>
        <a:xfrm rot="10800000">
          <a:off x="1967233" y="946"/>
          <a:ext cx="6769068" cy="1048968"/>
        </a:xfrm>
        <a:prstGeom prst="homePlate">
          <a:avLst/>
        </a:prstGeom>
        <a:solidFill>
          <a:schemeClr val="lt1"/>
        </a:solidFill>
        <a:ln w="38100" cap="flat" cmpd="sng" algn="in">
          <a:solidFill>
            <a:schemeClr val="accent4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46256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El término Bullying fue acuñado por Dan Always en 1993, en épocas anteriores se le llamaba “tomar de punta” o “tomarle el pelo”.</a:t>
          </a:r>
          <a:endParaRPr lang="es-PE" sz="2200" kern="1200" dirty="0"/>
        </a:p>
      </dsp:txBody>
      <dsp:txXfrm rot="10800000">
        <a:off x="2229475" y="946"/>
        <a:ext cx="6506826" cy="1048968"/>
      </dsp:txXfrm>
    </dsp:sp>
    <dsp:sp modelId="{976C23AD-355D-4492-AE2B-D2183DAB6603}">
      <dsp:nvSpPr>
        <dsp:cNvPr id="0" name=""/>
        <dsp:cNvSpPr/>
      </dsp:nvSpPr>
      <dsp:spPr>
        <a:xfrm>
          <a:off x="1442748" y="946"/>
          <a:ext cx="1048968" cy="10489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83A2FD-BCCF-4D30-9D7E-4014E4017AB1}">
      <dsp:nvSpPr>
        <dsp:cNvPr id="0" name=""/>
        <dsp:cNvSpPr/>
      </dsp:nvSpPr>
      <dsp:spPr>
        <a:xfrm rot="10800000">
          <a:off x="1945301" y="1380800"/>
          <a:ext cx="6769068" cy="1048968"/>
        </a:xfrm>
        <a:prstGeom prst="homePlate">
          <a:avLst/>
        </a:prstGeom>
        <a:solidFill>
          <a:schemeClr val="lt1"/>
        </a:solidFill>
        <a:ln w="38100" cap="flat" cmpd="sng" algn="in">
          <a:solidFill>
            <a:schemeClr val="accent3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6256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Según la OMS  , el Bullying o acoso escolar.</a:t>
          </a:r>
          <a:endParaRPr lang="es-PE" sz="2200" kern="1200" dirty="0"/>
        </a:p>
      </dsp:txBody>
      <dsp:txXfrm rot="10800000">
        <a:off x="2207543" y="1380800"/>
        <a:ext cx="6506826" cy="1048968"/>
      </dsp:txXfrm>
    </dsp:sp>
    <dsp:sp modelId="{4BAF9679-ACD0-476B-A1CB-A128BF35FD56}">
      <dsp:nvSpPr>
        <dsp:cNvPr id="0" name=""/>
        <dsp:cNvSpPr/>
      </dsp:nvSpPr>
      <dsp:spPr>
        <a:xfrm>
          <a:off x="1442748" y="1363040"/>
          <a:ext cx="1048968" cy="10489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46805B-C0F7-479D-9496-F0D60D9FAB70}">
      <dsp:nvSpPr>
        <dsp:cNvPr id="0" name=""/>
        <dsp:cNvSpPr/>
      </dsp:nvSpPr>
      <dsp:spPr>
        <a:xfrm rot="10800000">
          <a:off x="1967233" y="2725135"/>
          <a:ext cx="6769068" cy="1048968"/>
        </a:xfrm>
        <a:prstGeom prst="homePlate">
          <a:avLst/>
        </a:prstGeom>
        <a:solidFill>
          <a:schemeClr val="lt1"/>
        </a:solidFill>
        <a:ln w="38100" cap="flat" cmpd="sng" algn="in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6256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 toda intimidación o agresión física, psicológica o sexual contra una persona de edad escolar en forma reiterada. </a:t>
          </a:r>
          <a:endParaRPr lang="es-PE" sz="2200" kern="1200" dirty="0"/>
        </a:p>
      </dsp:txBody>
      <dsp:txXfrm rot="10800000">
        <a:off x="2229475" y="2725135"/>
        <a:ext cx="6506826" cy="1048968"/>
      </dsp:txXfrm>
    </dsp:sp>
    <dsp:sp modelId="{68BF2BDB-E33A-4405-94D3-21A89C2C13EF}">
      <dsp:nvSpPr>
        <dsp:cNvPr id="0" name=""/>
        <dsp:cNvSpPr/>
      </dsp:nvSpPr>
      <dsp:spPr>
        <a:xfrm>
          <a:off x="1442748" y="2725135"/>
          <a:ext cx="1048968" cy="10489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EA8E24-F1DB-4175-9552-732C20EF8EE2}">
      <dsp:nvSpPr>
        <dsp:cNvPr id="0" name=""/>
        <dsp:cNvSpPr/>
      </dsp:nvSpPr>
      <dsp:spPr>
        <a:xfrm rot="10800000">
          <a:off x="2007441" y="4088176"/>
          <a:ext cx="6769068" cy="1048968"/>
        </a:xfrm>
        <a:prstGeom prst="homePlate">
          <a:avLst/>
        </a:prstGeom>
        <a:solidFill>
          <a:schemeClr val="lt1"/>
        </a:solidFill>
        <a:ln w="38100" cap="flat" cmpd="sng" algn="in">
          <a:solidFill>
            <a:schemeClr val="accen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6256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Que causa daño, temor y/o tristeza en la victima.</a:t>
          </a:r>
          <a:endParaRPr lang="es-PE" sz="2200" kern="1200" dirty="0"/>
        </a:p>
      </dsp:txBody>
      <dsp:txXfrm rot="10800000">
        <a:off x="2269683" y="4088176"/>
        <a:ext cx="6506826" cy="1048968"/>
      </dsp:txXfrm>
    </dsp:sp>
    <dsp:sp modelId="{3122DE35-24A7-4FDD-90F2-AF8454DCCF6C}">
      <dsp:nvSpPr>
        <dsp:cNvPr id="0" name=""/>
        <dsp:cNvSpPr/>
      </dsp:nvSpPr>
      <dsp:spPr>
        <a:xfrm>
          <a:off x="1442748" y="4087229"/>
          <a:ext cx="1048968" cy="10489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48824-6F10-4D61-92BA-C412771DDEAF}">
      <dsp:nvSpPr>
        <dsp:cNvPr id="0" name=""/>
        <dsp:cNvSpPr/>
      </dsp:nvSpPr>
      <dsp:spPr>
        <a:xfrm>
          <a:off x="4154825" y="894"/>
          <a:ext cx="1721687" cy="1721687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Aharoni" panose="02010803020104030203" pitchFamily="2" charset="-79"/>
              <a:cs typeface="Aharoni" panose="02010803020104030203" pitchFamily="2" charset="-79"/>
            </a:rPr>
            <a:t>FÍSICO</a:t>
          </a:r>
          <a:endParaRPr lang="es-PE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406960" y="253029"/>
        <a:ext cx="1217417" cy="1217417"/>
      </dsp:txXfrm>
    </dsp:sp>
    <dsp:sp modelId="{984070B1-1E64-48C6-9878-A638897AFCA3}">
      <dsp:nvSpPr>
        <dsp:cNvPr id="0" name=""/>
        <dsp:cNvSpPr/>
      </dsp:nvSpPr>
      <dsp:spPr>
        <a:xfrm rot="2700000">
          <a:off x="5691621" y="1475767"/>
          <a:ext cx="457224" cy="5810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600" kern="1200"/>
        </a:p>
      </dsp:txBody>
      <dsp:txXfrm>
        <a:off x="5711709" y="1543485"/>
        <a:ext cx="320057" cy="348641"/>
      </dsp:txXfrm>
    </dsp:sp>
    <dsp:sp modelId="{7C826A8B-7708-4229-9BB6-E48CB641D6D3}">
      <dsp:nvSpPr>
        <dsp:cNvPr id="0" name=""/>
        <dsp:cNvSpPr/>
      </dsp:nvSpPr>
      <dsp:spPr>
        <a:xfrm>
          <a:off x="5982255" y="1828323"/>
          <a:ext cx="1721687" cy="172168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PSICOLÓGICO</a:t>
          </a:r>
          <a:endParaRPr lang="es-PE" sz="2400" kern="1200" dirty="0"/>
        </a:p>
      </dsp:txBody>
      <dsp:txXfrm>
        <a:off x="6234390" y="2080458"/>
        <a:ext cx="1217417" cy="1217417"/>
      </dsp:txXfrm>
    </dsp:sp>
    <dsp:sp modelId="{A87884F4-4B7C-4B1F-B067-B4373610A06E}">
      <dsp:nvSpPr>
        <dsp:cNvPr id="0" name=""/>
        <dsp:cNvSpPr/>
      </dsp:nvSpPr>
      <dsp:spPr>
        <a:xfrm rot="8100000">
          <a:off x="5709922" y="3303197"/>
          <a:ext cx="457224" cy="5810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757287"/>
            <a:satOff val="15482"/>
            <a:lumOff val="-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600" kern="1200"/>
        </a:p>
      </dsp:txBody>
      <dsp:txXfrm rot="10800000">
        <a:off x="5827001" y="3370915"/>
        <a:ext cx="320057" cy="348641"/>
      </dsp:txXfrm>
    </dsp:sp>
    <dsp:sp modelId="{2512F5D9-9278-49E1-8799-B4A0878FC5D6}">
      <dsp:nvSpPr>
        <dsp:cNvPr id="0" name=""/>
        <dsp:cNvSpPr/>
      </dsp:nvSpPr>
      <dsp:spPr>
        <a:xfrm>
          <a:off x="4154825" y="3655753"/>
          <a:ext cx="1721687" cy="1721687"/>
        </a:xfrm>
        <a:prstGeom prst="ellipse">
          <a:avLst/>
        </a:prstGeom>
        <a:solidFill>
          <a:srgbClr val="FF006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SEXUAL</a:t>
          </a:r>
          <a:endParaRPr lang="es-PE" sz="2400" kern="1200" dirty="0"/>
        </a:p>
      </dsp:txBody>
      <dsp:txXfrm>
        <a:off x="4406960" y="3907888"/>
        <a:ext cx="1217417" cy="1217417"/>
      </dsp:txXfrm>
    </dsp:sp>
    <dsp:sp modelId="{22D76026-E40D-4F77-9681-E1D91DAEE12D}">
      <dsp:nvSpPr>
        <dsp:cNvPr id="0" name=""/>
        <dsp:cNvSpPr/>
      </dsp:nvSpPr>
      <dsp:spPr>
        <a:xfrm rot="13500000">
          <a:off x="3882492" y="3321497"/>
          <a:ext cx="457224" cy="5810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514574"/>
            <a:satOff val="30963"/>
            <a:lumOff val="-14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600" kern="1200"/>
        </a:p>
      </dsp:txBody>
      <dsp:txXfrm rot="10800000">
        <a:off x="3999571" y="3486207"/>
        <a:ext cx="320057" cy="348641"/>
      </dsp:txXfrm>
    </dsp:sp>
    <dsp:sp modelId="{3D596F93-BAE7-44AE-8D82-BEBAD0725093}">
      <dsp:nvSpPr>
        <dsp:cNvPr id="0" name=""/>
        <dsp:cNvSpPr/>
      </dsp:nvSpPr>
      <dsp:spPr>
        <a:xfrm>
          <a:off x="2327396" y="1828323"/>
          <a:ext cx="1721687" cy="1721687"/>
        </a:xfrm>
        <a:prstGeom prst="ellipse">
          <a:avLst/>
        </a:prstGeom>
        <a:solidFill>
          <a:srgbClr val="FF99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CIBERNETICO</a:t>
          </a:r>
          <a:endParaRPr lang="es-PE" sz="1400" kern="1200" dirty="0"/>
        </a:p>
      </dsp:txBody>
      <dsp:txXfrm>
        <a:off x="2579531" y="2080458"/>
        <a:ext cx="1217417" cy="1217417"/>
      </dsp:txXfrm>
    </dsp:sp>
    <dsp:sp modelId="{1A7BBE51-FC28-4C3E-AA5D-A9BB810322F8}">
      <dsp:nvSpPr>
        <dsp:cNvPr id="0" name=""/>
        <dsp:cNvSpPr/>
      </dsp:nvSpPr>
      <dsp:spPr>
        <a:xfrm rot="18900000">
          <a:off x="3864192" y="1494068"/>
          <a:ext cx="457224" cy="5810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600" kern="1200"/>
        </a:p>
      </dsp:txBody>
      <dsp:txXfrm>
        <a:off x="3884280" y="1658778"/>
        <a:ext cx="320057" cy="34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94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8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18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2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083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0572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90595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538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7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4671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776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C86FC2-789C-42FC-908B-C37C02C0B060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9C09BC-3C72-4F93-90C8-3440231CDE0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96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7F696F4D-A0BA-4B31-8734-F317D1616657}"/>
              </a:ext>
            </a:extLst>
          </p:cNvPr>
          <p:cNvSpPr txBox="1"/>
          <p:nvPr/>
        </p:nvSpPr>
        <p:spPr>
          <a:xfrm>
            <a:off x="1235765" y="1823553"/>
            <a:ext cx="10028584" cy="2800767"/>
          </a:xfrm>
          <a:prstGeom prst="rect">
            <a:avLst/>
          </a:prstGeom>
          <a:noFill/>
        </p:spPr>
        <p:txBody>
          <a:bodyPr wrap="square">
            <a:prstTxWarp prst="textWave1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8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BULLYING O ACOSO ESCOLAR</a:t>
            </a:r>
            <a:endParaRPr lang="es-PE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99066-76FA-4951-8F50-A08A136C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¿Qué es el BULLYING?</a:t>
            </a:r>
            <a:endParaRPr lang="es-PE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312FF50-7E8A-4D77-888F-8971F84F0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717912"/>
              </p:ext>
            </p:extLst>
          </p:nvPr>
        </p:nvGraphicFramePr>
        <p:xfrm>
          <a:off x="1006475" y="1338470"/>
          <a:ext cx="10179050" cy="513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99D5FF1B-1270-447C-B077-0945BC0BC8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92" b="95128" l="2456" r="92632">
                        <a14:foregroundMark x1="22105" y1="23666" x2="22105" y2="23666"/>
                        <a14:foregroundMark x1="39649" y1="22274" x2="39649" y2="22274"/>
                        <a14:foregroundMark x1="49825" y1="18794" x2="49825" y2="18794"/>
                        <a14:foregroundMark x1="53684" y1="16241" x2="53684" y2="16241"/>
                        <a14:foregroundMark x1="61053" y1="12065" x2="35789" y2="39443"/>
                        <a14:foregroundMark x1="35088" y1="39443" x2="11930" y2="21810"/>
                        <a14:foregroundMark x1="11930" y1="21810" x2="8772" y2="11369"/>
                        <a14:foregroundMark x1="12632" y1="12065" x2="28421" y2="5336"/>
                        <a14:foregroundMark x1="61053" y1="4176" x2="61053" y2="4176"/>
                        <a14:foregroundMark x1="19298" y1="95128" x2="32982" y2="95128"/>
                        <a14:foregroundMark x1="32982" y1="95128" x2="32982" y2="92111"/>
                        <a14:foregroundMark x1="92632" y1="37587" x2="92632" y2="37587"/>
                        <a14:foregroundMark x1="83509" y1="30858" x2="83509" y2="30858"/>
                        <a14:foregroundMark x1="76140" y1="34571" x2="76140" y2="34571"/>
                        <a14:foregroundMark x1="83509" y1="30858" x2="83509" y2="30858"/>
                        <a14:foregroundMark x1="57193" y1="21114" x2="57193" y2="21114"/>
                        <a14:foregroundMark x1="58246" y1="19954" x2="58246" y2="19954"/>
                        <a14:foregroundMark x1="58246" y1="19258" x2="58246" y2="19258"/>
                        <a14:foregroundMark x1="58246" y1="19954" x2="60000" y2="20650"/>
                        <a14:foregroundMark x1="60000" y1="21114" x2="60000" y2="21114"/>
                        <a14:foregroundMark x1="84912" y1="31323" x2="84211" y2="31323"/>
                        <a14:foregroundMark x1="85614" y1="31323" x2="85614" y2="31323"/>
                        <a14:foregroundMark x1="78596" y1="34339" x2="78596" y2="34339"/>
                        <a14:foregroundMark x1="27368" y1="1624" x2="27368" y2="1624"/>
                        <a14:foregroundMark x1="3158" y1="14153" x2="2456" y2="141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070" y="4604519"/>
            <a:ext cx="972214" cy="14921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768DD6-F4C9-498D-A90D-C748AD7C7B0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2330" l="38022" r="98462">
                        <a14:foregroundMark x1="68352" y1="12389" x2="68352" y2="12389"/>
                        <a14:foregroundMark x1="61319" y1="12389" x2="61319" y2="12389"/>
                        <a14:foregroundMark x1="73407" y1="27434" x2="73407" y2="27434"/>
                        <a14:foregroundMark x1="70549" y1="33923" x2="70549" y2="33923"/>
                        <a14:foregroundMark x1="69451" y1="38938" x2="69451" y2="38938"/>
                      </a14:backgroundRemoval>
                    </a14:imgEffect>
                  </a14:imgLayer>
                </a14:imgProps>
              </a:ext>
            </a:extLst>
          </a:blip>
          <a:srcRect l="31520" r="2997" b="4751"/>
          <a:stretch/>
        </p:blipFill>
        <p:spPr>
          <a:xfrm flipH="1">
            <a:off x="2736484" y="2863487"/>
            <a:ext cx="733075" cy="8475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B5D5F6-7096-4DEC-B49F-8BFEB750BF3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90" b="95280" l="0" r="33407"/>
                    </a14:imgEffect>
                  </a14:imgLayer>
                </a14:imgProps>
              </a:ext>
            </a:extLst>
          </a:blip>
          <a:srcRect l="-3496" t="4912" r="67980" b="-4912"/>
          <a:stretch/>
        </p:blipFill>
        <p:spPr>
          <a:xfrm flipH="1">
            <a:off x="2290533" y="1024178"/>
            <a:ext cx="655560" cy="10403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8DFF4F-C733-470E-A99B-F0F024BD12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2330" l="38022" r="98462">
                        <a14:foregroundMark x1="68352" y1="12389" x2="68352" y2="12389"/>
                        <a14:foregroundMark x1="61319" y1="12389" x2="61319" y2="12389"/>
                        <a14:foregroundMark x1="73407" y1="27434" x2="73407" y2="27434"/>
                        <a14:foregroundMark x1="70549" y1="33923" x2="70549" y2="33923"/>
                        <a14:foregroundMark x1="69451" y1="38938" x2="69451" y2="38938"/>
                      </a14:backgroundRemoval>
                    </a14:imgEffect>
                  </a14:imgLayer>
                </a14:imgProps>
              </a:ext>
            </a:extLst>
          </a:blip>
          <a:srcRect l="31520" r="2997" b="4751"/>
          <a:stretch/>
        </p:blipFill>
        <p:spPr>
          <a:xfrm flipH="1">
            <a:off x="2251775" y="3723811"/>
            <a:ext cx="733075" cy="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4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1E7B4-CA39-498F-8BE5-5F624F78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746" y="143236"/>
            <a:ext cx="10178322" cy="1492132"/>
          </a:xfrm>
        </p:spPr>
        <p:txBody>
          <a:bodyPr>
            <a:prstTxWarp prst="textCanUp">
              <a:avLst/>
            </a:prstTxWarp>
          </a:bodyPr>
          <a:lstStyle/>
          <a:p>
            <a:pPr algn="ctr"/>
            <a:r>
              <a:rPr lang="es-E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TIPOS DE BULLYING</a:t>
            </a:r>
            <a:endParaRPr lang="es-PE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8CFA431-192C-4FCF-B32B-392D49371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920993"/>
              </p:ext>
            </p:extLst>
          </p:nvPr>
        </p:nvGraphicFramePr>
        <p:xfrm>
          <a:off x="1265746" y="1479665"/>
          <a:ext cx="10031339" cy="5378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78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4.bp.blogspot.com/-FnMil5qfBDw/T-IJz0-oOUI/AAAAAAAAAIE/kErMyoidYe4/s1600/agresores.jpg">
            <a:extLst>
              <a:ext uri="{FF2B5EF4-FFF2-40B4-BE49-F238E27FC236}">
                <a16:creationId xmlns:a16="http://schemas.microsoft.com/office/drawing/2014/main" id="{1731B31F-C6D5-4802-89CC-C1E592A1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" b="100000" l="0" r="100000">
                        <a14:foregroundMark x1="8284" y1="76531" x2="8284" y2="76531"/>
                        <a14:foregroundMark x1="84142" y1="69048" x2="84142" y2="69048"/>
                        <a14:foregroundMark x1="86982" y1="69388" x2="87219" y2="68367"/>
                        <a14:backgroundMark x1="21065" y1="16156" x2="21065" y2="16156"/>
                        <a14:backgroundMark x1="31479" y1="31803" x2="31479" y2="31803"/>
                        <a14:backgroundMark x1="33609" y1="47619" x2="34083" y2="51361"/>
                        <a14:backgroundMark x1="35976" y1="66837" x2="38580" y2="70918"/>
                        <a14:backgroundMark x1="47929" y1="77041" x2="48757" y2="77381"/>
                        <a14:backgroundMark x1="53491" y1="78061" x2="77041" y2="46939"/>
                        <a14:backgroundMark x1="79172" y1="46939" x2="86391" y2="26701"/>
                        <a14:backgroundMark x1="87219" y1="29932" x2="74083" y2="16837"/>
                        <a14:backgroundMark x1="74083" y1="16156" x2="91361" y2="12755"/>
                        <a14:backgroundMark x1="91361" y1="12755" x2="94793" y2="42347"/>
                        <a14:backgroundMark x1="94793" y1="42347" x2="80710" y2="42857"/>
                        <a14:backgroundMark x1="81183" y1="48469" x2="74201" y2="74660"/>
                        <a14:backgroundMark x1="77278" y1="62755" x2="79645" y2="68367"/>
                        <a14:backgroundMark x1="79645" y1="68367" x2="82249" y2="68367"/>
                        <a14:backgroundMark x1="82485" y1="68367" x2="63432" y2="80782"/>
                        <a14:backgroundMark x1="65207" y1="86735" x2="71598" y2="99150"/>
                        <a14:backgroundMark x1="71006" y1="80272" x2="65325" y2="86735"/>
                        <a14:backgroundMark x1="69112" y1="97619" x2="35976" y2="97619"/>
                        <a14:backgroundMark x1="35503" y1="97279" x2="35740" y2="83673"/>
                        <a14:backgroundMark x1="35148" y1="85714" x2="21893" y2="86054"/>
                        <a14:backgroundMark x1="21893" y1="86054" x2="21893" y2="71429"/>
                        <a14:backgroundMark x1="21893" y1="71429" x2="19527" y2="60884"/>
                        <a14:backgroundMark x1="19527" y1="60884" x2="21065" y2="55102"/>
                        <a14:backgroundMark x1="21065" y1="52891" x2="19527" y2="42687"/>
                        <a14:backgroundMark x1="19172" y1="41667" x2="11953" y2="36054"/>
                        <a14:backgroundMark x1="11953" y1="36054" x2="10888" y2="45068"/>
                        <a14:backgroundMark x1="10651" y1="45408" x2="7692" y2="54762"/>
                        <a14:backgroundMark x1="7692" y1="54762" x2="10296" y2="57823"/>
                        <a14:backgroundMark x1="10888" y1="59354" x2="10651" y2="67857"/>
                        <a14:backgroundMark x1="10296" y1="68367" x2="4615" y2="72109"/>
                        <a14:backgroundMark x1="5325" y1="73639" x2="2722" y2="81463"/>
                        <a14:backgroundMark x1="2722" y1="83673" x2="7929" y2="84524"/>
                        <a14:backgroundMark x1="8047" y1="84864" x2="21302" y2="88605"/>
                        <a14:backgroundMark x1="19290" y1="21259" x2="39882" y2="87925"/>
                        <a14:backgroundMark x1="46746" y1="78912" x2="30414" y2="7483"/>
                        <a14:backgroundMark x1="29467" y1="6293" x2="2485" y2="15646"/>
                        <a14:backgroundMark x1="3077" y1="7143" x2="8521" y2="51871"/>
                        <a14:backgroundMark x1="44024" y1="45068" x2="50296" y2="31122"/>
                        <a14:backgroundMark x1="50414" y1="29932" x2="54083" y2="19898"/>
                        <a14:backgroundMark x1="54793" y1="19048" x2="55385" y2="14286"/>
                        <a14:backgroundMark x1="55385" y1="13776" x2="53254" y2="6973"/>
                        <a14:backgroundMark x1="53254" y1="6973" x2="59053" y2="2891"/>
                        <a14:backgroundMark x1="59053" y1="2891" x2="30414" y2="2551"/>
                        <a14:backgroundMark x1="30414" y1="2551" x2="30414" y2="8503"/>
                        <a14:backgroundMark x1="61657" y1="2891" x2="71243" y2="7823"/>
                        <a14:backgroundMark x1="69231" y1="7143" x2="67811" y2="20918"/>
                        <a14:backgroundMark x1="67811" y1="21259" x2="60828" y2="37075"/>
                        <a14:backgroundMark x1="62604" y1="37075" x2="64497" y2="42687"/>
                        <a14:backgroundMark x1="64497" y1="45748" x2="51953" y2="47959"/>
                        <a14:backgroundMark x1="51598" y1="47279" x2="48994" y2="46939"/>
                        <a14:backgroundMark x1="76450" y1="6973" x2="96095" y2="5272"/>
                        <a14:backgroundMark x1="96331" y1="26701" x2="96686" y2="52211"/>
                        <a14:backgroundMark x1="98225" y1="62585" x2="97633" y2="55442"/>
                        <a14:backgroundMark x1="94320" y1="60034" x2="93491" y2="71259"/>
                        <a14:backgroundMark x1="93964" y1="71259" x2="97396" y2="72109"/>
                        <a14:backgroundMark x1="74911" y1="88605" x2="97751" y2="85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21" y="1496957"/>
            <a:ext cx="64087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>
            <a:extLst>
              <a:ext uri="{FF2B5EF4-FFF2-40B4-BE49-F238E27FC236}">
                <a16:creationId xmlns:a16="http://schemas.microsoft.com/office/drawing/2014/main" id="{782ADE8B-A12C-4C96-A334-E3DF92458103}"/>
              </a:ext>
            </a:extLst>
          </p:cNvPr>
          <p:cNvSpPr/>
          <p:nvPr/>
        </p:nvSpPr>
        <p:spPr>
          <a:xfrm>
            <a:off x="8539882" y="3530666"/>
            <a:ext cx="2782888" cy="28400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PE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1BE4CEE5-F286-479D-B241-1B58B523BA7E}"/>
              </a:ext>
            </a:extLst>
          </p:cNvPr>
          <p:cNvSpPr/>
          <p:nvPr/>
        </p:nvSpPr>
        <p:spPr>
          <a:xfrm>
            <a:off x="6732404" y="1294679"/>
            <a:ext cx="2530475" cy="2963862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PE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8 Elipse">
            <a:extLst>
              <a:ext uri="{FF2B5EF4-FFF2-40B4-BE49-F238E27FC236}">
                <a16:creationId xmlns:a16="http://schemas.microsoft.com/office/drawing/2014/main" id="{E3043C1F-6C7F-44F1-87DC-DF8DB6B36E94}"/>
              </a:ext>
            </a:extLst>
          </p:cNvPr>
          <p:cNvSpPr/>
          <p:nvPr/>
        </p:nvSpPr>
        <p:spPr>
          <a:xfrm>
            <a:off x="3871970" y="2636691"/>
            <a:ext cx="2757487" cy="3098800"/>
          </a:xfrm>
          <a:prstGeom prst="ellipse">
            <a:avLst/>
          </a:prstGeom>
          <a:noFill/>
          <a:ln w="381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PE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222" name="4 CuadroTexto">
            <a:extLst>
              <a:ext uri="{FF2B5EF4-FFF2-40B4-BE49-F238E27FC236}">
                <a16:creationId xmlns:a16="http://schemas.microsoft.com/office/drawing/2014/main" id="{CF9577BF-A5E4-4EF1-92AE-7BC94B53DA2C}"/>
              </a:ext>
            </a:extLst>
          </p:cNvPr>
          <p:cNvSpPr txBox="1">
            <a:spLocks noChangeArrowheads="1"/>
          </p:cNvSpPr>
          <p:nvPr/>
        </p:nvSpPr>
        <p:spPr bwMode="auto">
          <a:xfrm rot="20153857">
            <a:off x="-1372511" y="1038365"/>
            <a:ext cx="1053968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PE" altLang="es-MX" sz="6000" b="1" dirty="0">
                <a:ln>
                  <a:solidFill>
                    <a:srgbClr val="FFFF00"/>
                  </a:solidFill>
                </a:ln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PARTICIPANTES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PE" altLang="es-MX" sz="6000" b="1" dirty="0">
                <a:ln>
                  <a:solidFill>
                    <a:srgbClr val="FFFF00"/>
                  </a:solidFill>
                </a:ln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 BULLYING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PE" altLang="es-MX" sz="2800" b="1" dirty="0">
                <a:ln>
                  <a:solidFill>
                    <a:srgbClr val="FFFF00"/>
                  </a:solidFill>
                </a:ln>
                <a:solidFill>
                  <a:srgbClr val="0000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4D596D-EE8F-46C1-93FA-02BE19CD3677}"/>
              </a:ext>
            </a:extLst>
          </p:cNvPr>
          <p:cNvSpPr txBox="1"/>
          <p:nvPr/>
        </p:nvSpPr>
        <p:spPr>
          <a:xfrm>
            <a:off x="6995433" y="3429000"/>
            <a:ext cx="249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haroni" panose="02010803020104030203" pitchFamily="2" charset="-79"/>
                <a:cs typeface="Aharoni" panose="02010803020104030203" pitchFamily="2" charset="-79"/>
              </a:rPr>
              <a:t>AGRESOR</a:t>
            </a:r>
            <a:endParaRPr lang="es-P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F79849-A88D-45FC-8580-381CAEECFEE0}"/>
              </a:ext>
            </a:extLst>
          </p:cNvPr>
          <p:cNvSpPr txBox="1"/>
          <p:nvPr/>
        </p:nvSpPr>
        <p:spPr>
          <a:xfrm>
            <a:off x="9027560" y="5495440"/>
            <a:ext cx="229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VíCTIMA</a:t>
            </a:r>
            <a:endParaRPr lang="es-PE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8CAF16-B702-410D-9861-4ECF68D6BF01}"/>
              </a:ext>
            </a:extLst>
          </p:cNvPr>
          <p:cNvSpPr txBox="1"/>
          <p:nvPr/>
        </p:nvSpPr>
        <p:spPr>
          <a:xfrm>
            <a:off x="3966460" y="5659254"/>
            <a:ext cx="2886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haroni" panose="02010803020104030203" pitchFamily="2" charset="-79"/>
                <a:cs typeface="Aharoni" panose="02010803020104030203" pitchFamily="2" charset="-79"/>
              </a:rPr>
              <a:t>ESPECTADOR</a:t>
            </a:r>
            <a:endParaRPr lang="es-PE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CuadroTexto">
            <a:extLst>
              <a:ext uri="{FF2B5EF4-FFF2-40B4-BE49-F238E27FC236}">
                <a16:creationId xmlns:a16="http://schemas.microsoft.com/office/drawing/2014/main" id="{6A116360-58B3-474E-8D3F-2170141A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527" y="1595021"/>
            <a:ext cx="600243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sz="28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Agresivo, impulsividad y dominantes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sz="28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Ausencia de empatía.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sz="28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Sin sentimiento de culpabilidad.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sz="28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Bajo nivel de resistencia a la frustración.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sz="28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Incapacidad para aceptar normas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sz="28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 evolución en el futuro puede derivar si no se trata, hacia la delincuencia o la agresión familiar</a:t>
            </a:r>
          </a:p>
        </p:txBody>
      </p:sp>
      <p:pic>
        <p:nvPicPr>
          <p:cNvPr id="11268" name="Picture 7" descr="Resultado de imagen para bullying">
            <a:extLst>
              <a:ext uri="{FF2B5EF4-FFF2-40B4-BE49-F238E27FC236}">
                <a16:creationId xmlns:a16="http://schemas.microsoft.com/office/drawing/2014/main" id="{E06C78CD-A3B6-4E8A-BEDD-3562C9EC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210" y="2858745"/>
            <a:ext cx="3155756" cy="17666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glow rad="101600">
              <a:srgbClr val="FFFF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40EF65-3991-47E3-8AA1-EFA0C300DD34}"/>
              </a:ext>
            </a:extLst>
          </p:cNvPr>
          <p:cNvSpPr txBox="1"/>
          <p:nvPr/>
        </p:nvSpPr>
        <p:spPr>
          <a:xfrm>
            <a:off x="2099556" y="170151"/>
            <a:ext cx="7992888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4400" b="1" dirty="0">
                <a:ln w="3175" cmpd="dbl">
                  <a:solidFill>
                    <a:prstClr val="black"/>
                  </a:solidFill>
                  <a:prstDash val="solid"/>
                  <a:miter lim="800000"/>
                </a:ln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AGRESOR O VÍCTIMA ACTIVA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CuadroTexto">
            <a:extLst>
              <a:ext uri="{FF2B5EF4-FFF2-40B4-BE49-F238E27FC236}">
                <a16:creationId xmlns:a16="http://schemas.microsoft.com/office/drawing/2014/main" id="{FC05A65F-FE89-4E25-87B2-2D3402380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70" y="2116601"/>
            <a:ext cx="439937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Débil, inseguro.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Bajos niveles de autoestima.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Carece de asertividad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Dificultad para saber comunicar sus necesidades.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s-PE" altLang="es-MX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Posiblemente sea un niño (a) sobreprotegido en el ámbito familiar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3AE022-120C-441B-9FFC-154332613C3A}"/>
              </a:ext>
            </a:extLst>
          </p:cNvPr>
          <p:cNvSpPr txBox="1"/>
          <p:nvPr/>
        </p:nvSpPr>
        <p:spPr>
          <a:xfrm>
            <a:off x="3041998" y="191750"/>
            <a:ext cx="6768752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4400" b="1" dirty="0">
                <a:ln w="3175" cmpd="dbl">
                  <a:solidFill>
                    <a:prstClr val="black"/>
                  </a:solidFill>
                  <a:prstDash val="solid"/>
                  <a:miter lim="800000"/>
                </a:ln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AGREDIDO O VÍCTIMA PASIVA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06767C-D168-49CA-83DA-B9B0398E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3452" l="9699" r="89967">
                        <a14:foregroundMark x1="16722" y1="90476" x2="16722" y2="90476"/>
                        <a14:foregroundMark x1="47826" y1="93452" x2="47826" y2="93452"/>
                        <a14:foregroundMark x1="72910" y1="92857" x2="72910" y2="92857"/>
                        <a14:foregroundMark x1="57525" y1="76190" x2="57525" y2="76190"/>
                        <a14:foregroundMark x1="56856" y1="33333" x2="56856" y2="33333"/>
                        <a14:foregroundMark x1="67224" y1="79167" x2="67224" y2="7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4843" y="2839224"/>
            <a:ext cx="3384376" cy="19015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>
            <a:extLst>
              <a:ext uri="{FF2B5EF4-FFF2-40B4-BE49-F238E27FC236}">
                <a16:creationId xmlns:a16="http://schemas.microsoft.com/office/drawing/2014/main" id="{7600A289-8090-45A5-94AA-CA68C2296CA4}"/>
              </a:ext>
            </a:extLst>
          </p:cNvPr>
          <p:cNvSpPr/>
          <p:nvPr/>
        </p:nvSpPr>
        <p:spPr>
          <a:xfrm>
            <a:off x="2351088" y="311151"/>
            <a:ext cx="7237412" cy="9048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4000" b="1" dirty="0">
                <a:solidFill>
                  <a:prstClr val="black"/>
                </a:solidFill>
                <a:latin typeface="Arial" charset="0"/>
              </a:rPr>
              <a:t>ESPECTADORES</a:t>
            </a:r>
            <a:endParaRPr lang="es-PE" sz="360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3" name="2 Rectángulo redondeado">
            <a:extLst>
              <a:ext uri="{FF2B5EF4-FFF2-40B4-BE49-F238E27FC236}">
                <a16:creationId xmlns:a16="http://schemas.microsoft.com/office/drawing/2014/main" id="{F7E6132A-4FAB-4269-8AB2-E46E51B9F652}"/>
              </a:ext>
            </a:extLst>
          </p:cNvPr>
          <p:cNvSpPr/>
          <p:nvPr/>
        </p:nvSpPr>
        <p:spPr>
          <a:xfrm>
            <a:off x="1330325" y="1483519"/>
            <a:ext cx="2879725" cy="23479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2400" b="1" dirty="0">
                <a:solidFill>
                  <a:prstClr val="black"/>
                </a:solidFill>
                <a:latin typeface="Arial" charset="0"/>
              </a:rPr>
              <a:t>Compinches :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2400" dirty="0">
                <a:solidFill>
                  <a:prstClr val="black"/>
                </a:solidFill>
                <a:latin typeface="Arial" charset="0"/>
              </a:rPr>
              <a:t>Amigos íntimos y ayudantes del agresor</a:t>
            </a:r>
            <a:r>
              <a:rPr lang="es-PE" altLang="es-MX" sz="2800" dirty="0">
                <a:solidFill>
                  <a:prstClr val="black"/>
                </a:solidFill>
                <a:latin typeface="Arial" charset="0"/>
              </a:rPr>
              <a:t>. </a:t>
            </a:r>
            <a:endParaRPr lang="es-PE" sz="280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4" name="3 Rectángulo redondeado">
            <a:extLst>
              <a:ext uri="{FF2B5EF4-FFF2-40B4-BE49-F238E27FC236}">
                <a16:creationId xmlns:a16="http://schemas.microsoft.com/office/drawing/2014/main" id="{FB559388-5E1A-41FE-996A-83E426C53D36}"/>
              </a:ext>
            </a:extLst>
          </p:cNvPr>
          <p:cNvSpPr/>
          <p:nvPr/>
        </p:nvSpPr>
        <p:spPr>
          <a:xfrm>
            <a:off x="8094662" y="1347788"/>
            <a:ext cx="2987675" cy="23479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2000" b="1" dirty="0">
                <a:solidFill>
                  <a:prstClr val="black"/>
                </a:solidFill>
                <a:latin typeface="Arial" charset="0"/>
              </a:rPr>
              <a:t>Reforzadores: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2000" dirty="0">
                <a:solidFill>
                  <a:prstClr val="black"/>
                </a:solidFill>
                <a:latin typeface="Arial" charset="0"/>
              </a:rPr>
              <a:t>Aunque no acosan de manera directa, observan las agresiones y las aprueban e incitan</a:t>
            </a:r>
            <a:r>
              <a:rPr lang="es-PE" altLang="es-MX" sz="2400" dirty="0">
                <a:solidFill>
                  <a:prstClr val="black"/>
                </a:solidFill>
                <a:latin typeface="Arial" charset="0"/>
              </a:rPr>
              <a:t>. </a:t>
            </a:r>
            <a:endParaRPr lang="es-PE" sz="240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5" name="4 Rectángulo redondeado">
            <a:extLst>
              <a:ext uri="{FF2B5EF4-FFF2-40B4-BE49-F238E27FC236}">
                <a16:creationId xmlns:a16="http://schemas.microsoft.com/office/drawing/2014/main" id="{68A6E9C6-41BC-487F-81DF-92EE290E2A0F}"/>
              </a:ext>
            </a:extLst>
          </p:cNvPr>
          <p:cNvSpPr/>
          <p:nvPr/>
        </p:nvSpPr>
        <p:spPr>
          <a:xfrm>
            <a:off x="2411853" y="3954462"/>
            <a:ext cx="3299630" cy="2646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PE" altLang="es-MX" dirty="0">
              <a:solidFill>
                <a:prstClr val="black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2400" b="1" dirty="0">
                <a:solidFill>
                  <a:prstClr val="black"/>
                </a:solidFill>
                <a:latin typeface="Arial" charset="0"/>
              </a:rPr>
              <a:t>Ajenos: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2400" dirty="0">
                <a:solidFill>
                  <a:prstClr val="black"/>
                </a:solidFill>
                <a:latin typeface="Arial" charset="0"/>
              </a:rPr>
              <a:t>Se muestran como neutrales y no quieren implicarse, pero al callar están tolerando el Bullying.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PE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6" name="5 Rectángulo redondeado">
            <a:extLst>
              <a:ext uri="{FF2B5EF4-FFF2-40B4-BE49-F238E27FC236}">
                <a16:creationId xmlns:a16="http://schemas.microsoft.com/office/drawing/2014/main" id="{1AE74CA7-B82B-480B-8F10-09882D9C41FA}"/>
              </a:ext>
            </a:extLst>
          </p:cNvPr>
          <p:cNvSpPr/>
          <p:nvPr/>
        </p:nvSpPr>
        <p:spPr>
          <a:xfrm>
            <a:off x="6877001" y="4098924"/>
            <a:ext cx="3455988" cy="250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2400" b="1" dirty="0">
                <a:solidFill>
                  <a:prstClr val="black"/>
                </a:solidFill>
                <a:latin typeface="Arial" charset="0"/>
              </a:rPr>
              <a:t>Defensores: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altLang="es-MX" sz="2400" dirty="0">
                <a:solidFill>
                  <a:prstClr val="black"/>
                </a:solidFill>
                <a:latin typeface="Arial" charset="0"/>
              </a:rPr>
              <a:t>Pueden llegar a apoyar a la víctima del acoso.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PE" dirty="0">
              <a:solidFill>
                <a:prstClr val="black"/>
              </a:solidFill>
              <a:latin typeface="Century Gothic"/>
            </a:endParaRPr>
          </a:p>
        </p:txBody>
      </p:sp>
      <p:pic>
        <p:nvPicPr>
          <p:cNvPr id="15367" name="Picture 3">
            <a:extLst>
              <a:ext uri="{FF2B5EF4-FFF2-40B4-BE49-F238E27FC236}">
                <a16:creationId xmlns:a16="http://schemas.microsoft.com/office/drawing/2014/main" id="{39749024-290E-48E9-AE6C-9F0434CD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6" r="64125"/>
          <a:stretch>
            <a:fillRect/>
          </a:stretch>
        </p:blipFill>
        <p:spPr bwMode="auto">
          <a:xfrm>
            <a:off x="5521960" y="1619250"/>
            <a:ext cx="1627188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107</TotalTime>
  <Words>238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Aharoni</vt:lpstr>
      <vt:lpstr>Arial</vt:lpstr>
      <vt:lpstr>Century Gothic</vt:lpstr>
      <vt:lpstr>Gill Sans MT</vt:lpstr>
      <vt:lpstr>Impact</vt:lpstr>
      <vt:lpstr>Wingdings</vt:lpstr>
      <vt:lpstr>Wingdings 2</vt:lpstr>
      <vt:lpstr>Distintivo</vt:lpstr>
      <vt:lpstr>Presentación de PowerPoint</vt:lpstr>
      <vt:lpstr>¿Qué es el BULLYING?</vt:lpstr>
      <vt:lpstr>TIPOS DE BULLYING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</dc:creator>
  <cp:lastModifiedBy>Mia</cp:lastModifiedBy>
  <cp:revision>8</cp:revision>
  <dcterms:created xsi:type="dcterms:W3CDTF">2024-10-28T18:14:54Z</dcterms:created>
  <dcterms:modified xsi:type="dcterms:W3CDTF">2024-11-04T21:52:10Z</dcterms:modified>
</cp:coreProperties>
</file>