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20/05/2019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BANKNET 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Luis Fernando Pizza </a:t>
            </a:r>
            <a:r>
              <a:rPr lang="en-US" dirty="0" err="1"/>
              <a:t>Gamba</a:t>
            </a:r>
            <a:endParaRPr lang="en-US" dirty="0"/>
          </a:p>
          <a:p>
            <a:r>
              <a:rPr lang="en-US" dirty="0"/>
              <a:t>Andres </a:t>
            </a:r>
            <a:r>
              <a:rPr lang="en-US" dirty="0" err="1"/>
              <a:t>Florez</a:t>
            </a:r>
            <a:r>
              <a:rPr lang="en-US" dirty="0"/>
              <a:t> Perez</a:t>
            </a:r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C7082-38FA-4FCF-98B9-CC36337D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BANKNET ENTIDAD</a:t>
            </a:r>
            <a:br>
              <a:rPr lang="es-CO" dirty="0">
                <a:solidFill>
                  <a:srgbClr val="C00000"/>
                </a:solidFill>
              </a:rPr>
            </a:br>
            <a:r>
              <a:rPr lang="es-CO" dirty="0">
                <a:solidFill>
                  <a:srgbClr val="C00000"/>
                </a:solidFill>
              </a:rPr>
              <a:t>FINANCIERA ELECTRONICA.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B8A91-4533-4D51-98D1-A814A99B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Somos una empresa que presta servicio de banca mediante medios talmente electrónicos, brindamos servicios de crear y abrir cuentas de ahorros simplificada desde cualquier equipo con acceso a internet. </a:t>
            </a:r>
            <a:r>
              <a:rPr lang="es-MX" dirty="0"/>
              <a:t>No necesitas ir a un banco a solicitar una Cuenta de Ahorros, cuando puedes aprovechar todos los servicios que ofrece BANKNET al alcance de tu mano.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671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68035-DD54-4016-8D51-FA02378F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EC002-D6FF-458A-8357-5A9615FA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98651"/>
            <a:ext cx="10995837" cy="41727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El proyecto se centra en buscar un sistema para construir una arquitectura tecnológica que logre consolidar unos cimientos solidos los cuales soporten los procesos y el crecimiento  de la empresa. proponiendo una arquitectura general para la empresa y la construcción de un prototipo funcional.  Nos centraremos en los siguientes puntos para logar el desarrollo de lo planteado anteriormente. </a:t>
            </a:r>
          </a:p>
          <a:p>
            <a:r>
              <a:rPr lang="es-MX" dirty="0"/>
              <a:t>Creación de la Arquitectura de negocio de la empresa</a:t>
            </a:r>
          </a:p>
          <a:p>
            <a:r>
              <a:rPr lang="es-MX" dirty="0"/>
              <a:t>Creación de la arquitectura de sistemas de información y datos</a:t>
            </a:r>
          </a:p>
          <a:p>
            <a:r>
              <a:rPr lang="es-MX" dirty="0"/>
              <a:t>Creación de una arquitectura de tecnologías (prototipo)</a:t>
            </a:r>
          </a:p>
          <a:p>
            <a:r>
              <a:rPr lang="es-MX" dirty="0"/>
              <a:t>portafolio de proyectos</a:t>
            </a:r>
          </a:p>
          <a:p>
            <a:r>
              <a:rPr lang="es-MX" dirty="0"/>
              <a:t>Prototipo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111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89B22-CDDF-47AE-AF3D-A23FD8DC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MÉTODOS UTILIZADOS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A652E-ECCE-48B1-A04F-706FD6B1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b="1" dirty="0"/>
              <a:t>BMM (Business </a:t>
            </a:r>
            <a:r>
              <a:rPr lang="es-CO" b="1" dirty="0" err="1"/>
              <a:t>Motivation</a:t>
            </a:r>
            <a:r>
              <a:rPr lang="es-CO" b="1" dirty="0"/>
              <a:t> </a:t>
            </a:r>
            <a:r>
              <a:rPr lang="es-CO" b="1" dirty="0" err="1"/>
              <a:t>Model</a:t>
            </a:r>
            <a:r>
              <a:rPr lang="es-CO" b="1" dirty="0"/>
              <a:t>): </a:t>
            </a:r>
            <a:r>
              <a:rPr lang="es-CO" dirty="0"/>
              <a:t>BMM nos ayudara a describir el fin del proyecto, los medios para alcanzar este fin y la motivación de la empresa. </a:t>
            </a:r>
          </a:p>
          <a:p>
            <a:r>
              <a:rPr lang="es-CO" b="1" dirty="0"/>
              <a:t>Análisis DOFA: </a:t>
            </a:r>
            <a:r>
              <a:rPr lang="es-CO" dirty="0"/>
              <a:t>Reconocimiento del contexto interno y externo de la empresa mediante “Debilidades”, Oportunidades” y “Fortalezas”.</a:t>
            </a:r>
          </a:p>
          <a:p>
            <a:r>
              <a:rPr lang="es-CO" b="1" dirty="0"/>
              <a:t>Modelo de Negocio </a:t>
            </a:r>
            <a:r>
              <a:rPr lang="es-CO" b="1" dirty="0" err="1"/>
              <a:t>Canvas</a:t>
            </a:r>
            <a:r>
              <a:rPr lang="es-CO" b="1" dirty="0"/>
              <a:t>: </a:t>
            </a:r>
            <a:r>
              <a:rPr lang="es-CO" dirty="0"/>
              <a:t>permite describir todos los factores con los cuales cuenta la empresa.</a:t>
            </a:r>
          </a:p>
          <a:p>
            <a:r>
              <a:rPr lang="es-CO" b="1" dirty="0"/>
              <a:t>Análisis GAP (Brechas): </a:t>
            </a:r>
            <a:r>
              <a:rPr lang="es-CO" dirty="0"/>
              <a:t>Identifica los obstáculos que posiblemente se puedan llegar a presentar en el transcurso de la implementación para alcanzar la misión y la visión y como poder contrarrestarlos y/o prevenirlos.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632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DFC1C-6F5F-4D18-9995-877A6B21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8580"/>
            <a:ext cx="10515600" cy="1325563"/>
          </a:xfrm>
        </p:spPr>
        <p:txBody>
          <a:bodyPr/>
          <a:lstStyle/>
          <a:p>
            <a:r>
              <a:rPr lang="es-CO" sz="2000" dirty="0"/>
              <a:t>BMM</a:t>
            </a:r>
            <a:r>
              <a:rPr lang="es-CO" dirty="0"/>
              <a:t> </a:t>
            </a:r>
          </a:p>
        </p:txBody>
      </p:sp>
      <p:pic>
        <p:nvPicPr>
          <p:cNvPr id="4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5067C41-C538-4222-A341-0129F09F64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2905"/>
            <a:ext cx="11653285" cy="51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5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D3263-3953-4A20-9418-F4B257AC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5814"/>
            <a:ext cx="10515600" cy="1325563"/>
          </a:xfrm>
        </p:spPr>
        <p:txBody>
          <a:bodyPr>
            <a:normAutofit/>
          </a:bodyPr>
          <a:lstStyle/>
          <a:p>
            <a:r>
              <a:rPr lang="es-CO" sz="2000" dirty="0"/>
              <a:t>Modelo de Negocio </a:t>
            </a:r>
            <a:r>
              <a:rPr lang="es-CO" sz="2000" dirty="0" err="1"/>
              <a:t>Canvas</a:t>
            </a:r>
            <a:r>
              <a:rPr lang="es-CO" sz="2000" dirty="0"/>
              <a:t>:</a:t>
            </a:r>
          </a:p>
        </p:txBody>
      </p:sp>
      <p:pic>
        <p:nvPicPr>
          <p:cNvPr id="4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9AEB29A-D272-4D98-8D07-9201F7DE66F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2"/>
          <a:stretch/>
        </p:blipFill>
        <p:spPr bwMode="auto">
          <a:xfrm>
            <a:off x="119270" y="1669774"/>
            <a:ext cx="12072730" cy="51882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97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D7F93-C726-46E4-B81B-155A3B26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Análisis DOFA: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5A68AA-76BD-4AEC-A161-81E2E53F8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9965" y="1030993"/>
            <a:ext cx="7802159" cy="582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7D9AD-05EB-423E-8F90-F777FEBC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0535"/>
            <a:ext cx="10515600" cy="1325563"/>
          </a:xfrm>
        </p:spPr>
        <p:txBody>
          <a:bodyPr>
            <a:noAutofit/>
          </a:bodyPr>
          <a:lstStyle/>
          <a:p>
            <a:r>
              <a:rPr lang="es-MX" sz="2400" dirty="0">
                <a:solidFill>
                  <a:srgbClr val="C00000"/>
                </a:solidFill>
              </a:rPr>
              <a:t>ARQUITECTURA EMPRESARIAL</a:t>
            </a:r>
            <a:br>
              <a:rPr lang="es-MX" sz="2400" dirty="0">
                <a:solidFill>
                  <a:srgbClr val="C00000"/>
                </a:solidFill>
              </a:rPr>
            </a:br>
            <a:r>
              <a:rPr lang="es-MX" sz="2400" dirty="0">
                <a:solidFill>
                  <a:srgbClr val="C00000"/>
                </a:solidFill>
              </a:rPr>
              <a:t>ARQUITECTURA DE SISTEMAS DE INFORMACIÓN, DATOS Y TECNOLOGÍAS:</a:t>
            </a:r>
            <a:endParaRPr lang="es-CO" sz="2400" dirty="0">
              <a:solidFill>
                <a:srgbClr val="C00000"/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9F55416-1BB8-4B58-B16E-2AD779C545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93" y="1828800"/>
            <a:ext cx="9537405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18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6728</TotalTime>
  <Words>281</Words>
  <Application>Microsoft Office PowerPoint</Application>
  <PresentationFormat>Panorámica</PresentationFormat>
  <Paragraphs>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BANKNET </vt:lpstr>
      <vt:lpstr>BANKNET ENTIDAD FINANCIERA ELECTRONICA. </vt:lpstr>
      <vt:lpstr>OBJETIVO</vt:lpstr>
      <vt:lpstr>MÉTODOS UTILIZADOS</vt:lpstr>
      <vt:lpstr>BMM </vt:lpstr>
      <vt:lpstr>Modelo de Negocio Canvas:</vt:lpstr>
      <vt:lpstr>Análisis DOFA:</vt:lpstr>
      <vt:lpstr>ARQUITECTURA EMPRESARIAL ARQUITECTURA DE SISTEMAS DE INFORMACIÓN, DATOS Y TECNOLOGÍAS: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 sepulveda zipa</dc:creator>
  <cp:lastModifiedBy>PIZZA GAMBA ALBA TATIANA</cp:lastModifiedBy>
  <cp:revision>69</cp:revision>
  <cp:lastPrinted>2019-05-08T12:06:47Z</cp:lastPrinted>
  <dcterms:created xsi:type="dcterms:W3CDTF">2019-03-16T00:35:41Z</dcterms:created>
  <dcterms:modified xsi:type="dcterms:W3CDTF">2019-05-21T03:27:54Z</dcterms:modified>
</cp:coreProperties>
</file>