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31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7527B-CD71-4F54-8253-C7438C6C37F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F7201-6DBE-47CE-8C15-3A93CE0EC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2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F7201-6DBE-47CE-8C15-3A93CE0EC0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6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9EA7-045E-4C7A-8B0B-2B823E634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4649E-361A-420B-9DA7-335182291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5BDD-F263-417D-BA77-24F28A79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8D58-3E53-405D-A0B0-E515FA55ABC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DBA1-A188-4A3A-94A3-F0F1AD46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FC6F6-4852-4DCA-BE18-4A67171A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3108-000D-491A-A9BF-AF51BAA2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BB75-1E70-4313-8C87-C1D38E3D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E8939-0CAB-47EA-9441-AE616DA0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F655-3B4C-4A08-8FE3-EE2F292B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8D58-3E53-405D-A0B0-E515FA55ABC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899FB-87C4-4C78-8BEE-EFB703F4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841C-E2F8-444E-B9F1-B8B0562E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3108-000D-491A-A9BF-AF51BAA2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1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C3967-E49B-4776-ABDB-4DF3115F8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61E0E-9F06-4DC5-B497-1E6DA1DDC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4168-EE32-4665-9F31-D805CCA8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8D58-3E53-405D-A0B0-E515FA55ABC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A159-512F-41B8-987D-32BBBE75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17032-AEEB-461D-827B-D9733BD6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3108-000D-491A-A9BF-AF51BAA2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36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13047" y="4345230"/>
            <a:ext cx="10363200" cy="1221640"/>
          </a:xfrm>
          <a:effectLst>
            <a:outerShdw blurRad="50800" dist="38100" dir="2700000" algn="tl" rotWithShape="0">
              <a:prstClr val="black">
                <a:alpha val="82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5507" y="5719576"/>
            <a:ext cx="8534400" cy="45811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7606"/>
            <a:ext cx="10972800" cy="584623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8426"/>
            <a:ext cx="109728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45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867" y="427342"/>
            <a:ext cx="8947712" cy="863788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867" y="1291130"/>
            <a:ext cx="8947712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54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95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2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7605"/>
            <a:ext cx="10972800" cy="5846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72088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01951"/>
            <a:ext cx="5386917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72088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01951"/>
            <a:ext cx="5389033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91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6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544E-F6A8-4F26-B1CB-F3CAA3E7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8EA3-B763-4F80-A807-8F7604C0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4C32-E926-4F05-B0C5-84C2CA78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8D58-3E53-405D-A0B0-E515FA55ABC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DA59-6E97-48F8-8DBF-E1A0269C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9B31D-2AE9-4C26-9CD2-B3320FA2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3108-000D-491A-A9BF-AF51BAA2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9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39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622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00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5060-E911-4F5C-8983-749E38D2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BA19E-1F32-47A2-98A2-0DCBDD31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50F4D-2733-49E4-886E-AE99E74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8D58-3E53-405D-A0B0-E515FA55ABC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3D6C3-EFCA-401C-92E7-9291C89A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5746-995B-45BD-A9C4-AAB9288E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3108-000D-491A-A9BF-AF51BAA2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A660-0B2D-48AF-9A10-5E88A4C4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0699-4087-4BF4-A411-911B5733C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363BA-0B35-4B74-8697-1BB2BC0F9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3C65A-91AF-4669-A91C-9AF770E6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8D58-3E53-405D-A0B0-E515FA55ABC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E04D-5EB6-416C-BC85-655D871B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15F2C-B161-4567-B7F8-6E964E41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3108-000D-491A-A9BF-AF51BAA2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3C96-59FB-451C-8B2C-CA38C01B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E9151-D7A4-4FF7-A83E-54C3A1414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CAEFE-6E9D-433B-A998-3FB43F59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15B54-D040-4E0B-AF43-9AE890739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B064B-A105-4D91-9E97-5C1CD6BE0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28DE7-ACD5-4595-9D59-78367A70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8D58-3E53-405D-A0B0-E515FA55ABC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4BF5E-5B7B-4DF8-8649-449F63A8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5BE4E-6050-4347-8B61-984271D7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3108-000D-491A-A9BF-AF51BAA2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7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F2BE-050A-4B48-ADB5-73B6CF00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B2C99-AC76-409F-A9D9-876BC010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8D58-3E53-405D-A0B0-E515FA55ABC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9750C-BA95-4F5C-9F78-D46B99AC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169AA-DF67-45CD-B853-9BBAE341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3108-000D-491A-A9BF-AF51BAA2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76A4A-B4A6-4759-8C08-2A7C2714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8D58-3E53-405D-A0B0-E515FA55ABC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85307-FD59-4BF2-BF48-1468CD28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AF806-794A-4237-B428-6D001A57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3108-000D-491A-A9BF-AF51BAA2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4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179-04E5-4708-B2B2-668D2561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F675F-65B1-4473-9EB5-1E698F58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85078-AD98-4CD2-84AC-E1C90A8FF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7861E-F1DC-4192-BC3E-0B57B86C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8D58-3E53-405D-A0B0-E515FA55ABC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92FAF-86B6-4DF6-876B-B7103806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61288-497B-46E7-A726-3A808599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3108-000D-491A-A9BF-AF51BAA2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4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50BC-6613-4407-B7D3-DD239410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7ADA1-B668-4C73-8A73-82505236F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B2FC0-190D-4B74-9A83-30FF22ECC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35A64-CCB6-4A88-A79E-1867487A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8D58-3E53-405D-A0B0-E515FA55ABC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08B8E-9F77-45D8-B0AD-776666F6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0D5F-3D43-4660-A513-8EC0D0D9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3108-000D-491A-A9BF-AF51BAA2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2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1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99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 t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76AF3-DB79-4131-9DF7-B2920D29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8C6FA-D055-4674-B39F-5E0465868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1AA75-0D49-46F9-913A-31E7DC5F5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8D58-3E53-405D-A0B0-E515FA55ABC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59F4-8242-4148-877A-C6C2B0857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4558-519E-4822-B096-092B8509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3108-000D-491A-A9BF-AF51BAA2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3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3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gif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duotone>
              <a:schemeClr val="accent1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99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 l="14000" t="-3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909A670-FEB1-498D-952E-141629E94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8816"/>
            <a:ext cx="5303520" cy="669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651CF-8AF2-47EF-960F-74862526F413}"/>
              </a:ext>
            </a:extLst>
          </p:cNvPr>
          <p:cNvSpPr/>
          <p:nvPr/>
        </p:nvSpPr>
        <p:spPr>
          <a:xfrm>
            <a:off x="164577" y="6265710"/>
            <a:ext cx="593142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10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GB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0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cofinanţat</a:t>
            </a:r>
            <a:r>
              <a:rPr lang="en-GB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altLang="en-US" sz="10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Fondul</a:t>
            </a:r>
            <a:r>
              <a:rPr lang="en-GB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GB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</a:t>
            </a:r>
            <a:r>
              <a:rPr lang="ro-RO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 Programul Operațional Capital Uman </a:t>
            </a:r>
          </a:p>
          <a:p>
            <a:pPr algn="ctr"/>
            <a:r>
              <a:rPr lang="ro-RO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Axa Prioritară 6- Educație și competențe</a:t>
            </a:r>
            <a:endParaRPr lang="en-GB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2E5B9F-D6E2-449E-BF29-A0840F0079F6}"/>
              </a:ext>
            </a:extLst>
          </p:cNvPr>
          <p:cNvSpPr/>
          <p:nvPr/>
        </p:nvSpPr>
        <p:spPr>
          <a:xfrm>
            <a:off x="7545708" y="199120"/>
            <a:ext cx="4450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o-RO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„OPTIM Research - OPTIMizarea rezultatelor cercetării aplicative a doctoranzilor și cercetătorilor postdoctorat” </a:t>
            </a:r>
          </a:p>
          <a:p>
            <a:pPr lvl="0" algn="ctr"/>
            <a:r>
              <a:rPr lang="ro-RO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 MySMIS:</a:t>
            </a:r>
            <a:r>
              <a:rPr lang="ro-RO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153735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DD530-01FE-44C7-8F48-CAAF1516B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374" y="6228390"/>
            <a:ext cx="1538205" cy="437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CB873A-F763-47EA-AC20-DA03C6107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0418" y="5903075"/>
            <a:ext cx="855780" cy="856675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F7E1A25-E116-4B3B-A4EA-013505F32EAA}"/>
              </a:ext>
            </a:extLst>
          </p:cNvPr>
          <p:cNvSpPr txBox="1">
            <a:spLocks/>
          </p:cNvSpPr>
          <p:nvPr/>
        </p:nvSpPr>
        <p:spPr>
          <a:xfrm>
            <a:off x="1176109" y="4768146"/>
            <a:ext cx="9905548" cy="98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</a:t>
            </a:r>
          </a:p>
          <a:p>
            <a:pPr algn="l"/>
            <a:r>
              <a:rPr lang="ro-RO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Prenume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5A51A32-AA0B-457B-AB82-1CF5E153A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56506" y="2091188"/>
            <a:ext cx="10878205" cy="2437335"/>
          </a:xfrm>
        </p:spPr>
        <p:txBody>
          <a:bodyPr>
            <a:noAutofit/>
          </a:bodyPr>
          <a:lstStyle/>
          <a:p>
            <a:r>
              <a:rPr lang="ro-RO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Denumirea proiectului de cercetare</a:t>
            </a:r>
          </a:p>
          <a:p>
            <a:r>
              <a:rPr lang="ro-RO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postdoctorală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6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2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5000"/>
                    </a14:imgEffect>
                  </a14:imgLayer>
                </a14:imgProps>
              </a:ext>
            </a:extLst>
          </a:blip>
          <a:srcRect/>
          <a:stretch>
            <a:fillRect t="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1EA05E4-3662-40DE-8396-ED6EAA436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176258"/>
            <a:ext cx="5303520" cy="6691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9E7B6F-0F15-4640-8143-DF64756F2F25}"/>
              </a:ext>
            </a:extLst>
          </p:cNvPr>
          <p:cNvSpPr/>
          <p:nvPr/>
        </p:nvSpPr>
        <p:spPr>
          <a:xfrm>
            <a:off x="7545708" y="199120"/>
            <a:ext cx="4389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o-RO" sz="1200" b="1" i="1" dirty="0"/>
              <a:t>„OPTIM Research - OPTIMizarea rezultatelor cercetării aplicative a doctoranzilor și cercetătorilor postdoctorat” </a:t>
            </a:r>
          </a:p>
          <a:p>
            <a:pPr lvl="0" algn="ctr"/>
            <a:r>
              <a:rPr lang="ro-RO" sz="1200" b="1" i="1" dirty="0"/>
              <a:t>Cod MySMIS: 153735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5E25C9-A9D2-4C95-9122-4A2794D18621}"/>
              </a:ext>
            </a:extLst>
          </p:cNvPr>
          <p:cNvSpPr txBox="1">
            <a:spLocks/>
          </p:cNvSpPr>
          <p:nvPr/>
        </p:nvSpPr>
        <p:spPr>
          <a:xfrm>
            <a:off x="857500" y="1385079"/>
            <a:ext cx="10515600" cy="466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9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63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Cornelia Alecu</dc:creator>
  <cp:lastModifiedBy>MIHAELA MOTORGA (85688)</cp:lastModifiedBy>
  <cp:revision>15</cp:revision>
  <dcterms:created xsi:type="dcterms:W3CDTF">2019-07-25T14:42:41Z</dcterms:created>
  <dcterms:modified xsi:type="dcterms:W3CDTF">2022-07-06T11:05:15Z</dcterms:modified>
</cp:coreProperties>
</file>